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2" r:id="rId3"/>
    <p:sldId id="1576" r:id="rId4"/>
    <p:sldId id="1574" r:id="rId5"/>
    <p:sldId id="1551" r:id="rId6"/>
    <p:sldId id="1564" r:id="rId7"/>
    <p:sldId id="1565" r:id="rId8"/>
    <p:sldId id="1577" r:id="rId9"/>
    <p:sldId id="1581" r:id="rId10"/>
    <p:sldId id="1568" r:id="rId11"/>
    <p:sldId id="1566" r:id="rId12"/>
    <p:sldId id="1569" r:id="rId13"/>
    <p:sldId id="1570" r:id="rId14"/>
    <p:sldId id="1571" r:id="rId15"/>
    <p:sldId id="1572" r:id="rId16"/>
    <p:sldId id="1580" r:id="rId17"/>
    <p:sldId id="265" r:id="rId18"/>
    <p:sldId id="15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C3B0D0-6623-4D85-9B02-51DF1433923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77BF52E-0630-4A04-8113-E6D9B2133457}">
      <dgm:prSet/>
      <dgm:spPr/>
      <dgm:t>
        <a:bodyPr/>
        <a:lstStyle/>
        <a:p>
          <a:r>
            <a:rPr lang="en-IN" b="0" i="0"/>
            <a:t>World's largest software registry. </a:t>
          </a:r>
          <a:endParaRPr lang="en-US"/>
        </a:p>
      </dgm:t>
    </dgm:pt>
    <dgm:pt modelId="{787E1C29-9623-4A3B-984D-97D99996DBED}" type="parTrans" cxnId="{DDB807AE-D0D7-440A-BA83-662A60322657}">
      <dgm:prSet/>
      <dgm:spPr/>
      <dgm:t>
        <a:bodyPr/>
        <a:lstStyle/>
        <a:p>
          <a:endParaRPr lang="en-US"/>
        </a:p>
      </dgm:t>
    </dgm:pt>
    <dgm:pt modelId="{E651565C-C830-4F7E-9CC6-417183E3FE15}" type="sibTrans" cxnId="{DDB807AE-D0D7-440A-BA83-662A60322657}">
      <dgm:prSet/>
      <dgm:spPr/>
      <dgm:t>
        <a:bodyPr/>
        <a:lstStyle/>
        <a:p>
          <a:endParaRPr lang="en-US"/>
        </a:p>
      </dgm:t>
    </dgm:pt>
    <dgm:pt modelId="{699551C3-7CF2-47EA-814E-2CD0087366D4}">
      <dgm:prSet/>
      <dgm:spPr/>
      <dgm:t>
        <a:bodyPr/>
        <a:lstStyle/>
        <a:p>
          <a:r>
            <a:rPr lang="en-IN"/>
            <a:t>Open source</a:t>
          </a:r>
          <a:endParaRPr lang="en-US"/>
        </a:p>
      </dgm:t>
    </dgm:pt>
    <dgm:pt modelId="{51E99545-611C-42DA-B3E2-CE80992C3AC5}" type="parTrans" cxnId="{26F335CB-6045-4D1A-89E3-ED9FB49E5711}">
      <dgm:prSet/>
      <dgm:spPr/>
      <dgm:t>
        <a:bodyPr/>
        <a:lstStyle/>
        <a:p>
          <a:endParaRPr lang="en-US"/>
        </a:p>
      </dgm:t>
    </dgm:pt>
    <dgm:pt modelId="{213D0AAE-6CFA-442A-991D-AEFF3710DE09}" type="sibTrans" cxnId="{26F335CB-6045-4D1A-89E3-ED9FB49E5711}">
      <dgm:prSet/>
      <dgm:spPr/>
      <dgm:t>
        <a:bodyPr/>
        <a:lstStyle/>
        <a:p>
          <a:endParaRPr lang="en-US"/>
        </a:p>
      </dgm:t>
    </dgm:pt>
    <dgm:pt modelId="{53981197-96E8-4FA2-B7D3-1C6DC88C948C}">
      <dgm:prSet/>
      <dgm:spPr/>
      <dgm:t>
        <a:bodyPr/>
        <a:lstStyle/>
        <a:p>
          <a:r>
            <a:rPr lang="en-IN" b="0" i="0"/>
            <a:t>To share and borrow packages</a:t>
          </a:r>
          <a:endParaRPr lang="en-US"/>
        </a:p>
      </dgm:t>
    </dgm:pt>
    <dgm:pt modelId="{B1C67B19-5034-483C-A2F7-8517F04FBFF5}" type="parTrans" cxnId="{0D28C818-3AD7-4C6A-8732-810AF8E6C5FF}">
      <dgm:prSet/>
      <dgm:spPr/>
      <dgm:t>
        <a:bodyPr/>
        <a:lstStyle/>
        <a:p>
          <a:endParaRPr lang="en-US"/>
        </a:p>
      </dgm:t>
    </dgm:pt>
    <dgm:pt modelId="{4F9E6751-7A84-432D-B5AD-F4AE3BD92EA4}" type="sibTrans" cxnId="{0D28C818-3AD7-4C6A-8732-810AF8E6C5FF}">
      <dgm:prSet/>
      <dgm:spPr/>
      <dgm:t>
        <a:bodyPr/>
        <a:lstStyle/>
        <a:p>
          <a:endParaRPr lang="en-US"/>
        </a:p>
      </dgm:t>
    </dgm:pt>
    <dgm:pt modelId="{683AF66C-6FCF-4240-8E8B-10606CD45C39}">
      <dgm:prSet/>
      <dgm:spPr/>
      <dgm:t>
        <a:bodyPr/>
        <a:lstStyle/>
        <a:p>
          <a:r>
            <a:rPr lang="en-US" b="0" i="0"/>
            <a:t>npm consists of three distinct components:</a:t>
          </a:r>
          <a:endParaRPr lang="en-US"/>
        </a:p>
      </dgm:t>
    </dgm:pt>
    <dgm:pt modelId="{EA48669F-5021-48B5-9DC9-CE31557110AD}" type="parTrans" cxnId="{C00EA599-64CE-4390-9B49-6383D87D097D}">
      <dgm:prSet/>
      <dgm:spPr/>
      <dgm:t>
        <a:bodyPr/>
        <a:lstStyle/>
        <a:p>
          <a:endParaRPr lang="en-US"/>
        </a:p>
      </dgm:t>
    </dgm:pt>
    <dgm:pt modelId="{9EAB28EF-BBA5-49A7-ABCD-FD0EC9059730}" type="sibTrans" cxnId="{C00EA599-64CE-4390-9B49-6383D87D097D}">
      <dgm:prSet/>
      <dgm:spPr/>
      <dgm:t>
        <a:bodyPr/>
        <a:lstStyle/>
        <a:p>
          <a:endParaRPr lang="en-US"/>
        </a:p>
      </dgm:t>
    </dgm:pt>
    <dgm:pt modelId="{0404107E-78F8-4AE8-853B-AD5E760EF8B4}">
      <dgm:prSet/>
      <dgm:spPr/>
      <dgm:t>
        <a:bodyPr/>
        <a:lstStyle/>
        <a:p>
          <a:r>
            <a:rPr lang="en-US" b="0" i="0"/>
            <a:t>the website</a:t>
          </a:r>
          <a:endParaRPr lang="en-US"/>
        </a:p>
      </dgm:t>
    </dgm:pt>
    <dgm:pt modelId="{399C6777-80D5-458C-9101-943C1617F9E9}" type="parTrans" cxnId="{59005693-936B-45C3-9724-E31805D228DA}">
      <dgm:prSet/>
      <dgm:spPr/>
      <dgm:t>
        <a:bodyPr/>
        <a:lstStyle/>
        <a:p>
          <a:endParaRPr lang="en-US"/>
        </a:p>
      </dgm:t>
    </dgm:pt>
    <dgm:pt modelId="{0E64B1CC-0E94-412B-BA58-2B98EE19AEDD}" type="sibTrans" cxnId="{59005693-936B-45C3-9724-E31805D228DA}">
      <dgm:prSet/>
      <dgm:spPr/>
      <dgm:t>
        <a:bodyPr/>
        <a:lstStyle/>
        <a:p>
          <a:endParaRPr lang="en-US"/>
        </a:p>
      </dgm:t>
    </dgm:pt>
    <dgm:pt modelId="{B3721151-B639-40FD-B302-76CFC3182C94}">
      <dgm:prSet/>
      <dgm:spPr/>
      <dgm:t>
        <a:bodyPr/>
        <a:lstStyle/>
        <a:p>
          <a:r>
            <a:rPr lang="en-US" b="0" i="0"/>
            <a:t>the Command Line Interface (CLI)</a:t>
          </a:r>
          <a:endParaRPr lang="en-US"/>
        </a:p>
      </dgm:t>
    </dgm:pt>
    <dgm:pt modelId="{573AFD45-44ED-4409-8897-64BD8637F41A}" type="parTrans" cxnId="{635B4961-FF32-4C80-B741-AB90002E18BA}">
      <dgm:prSet/>
      <dgm:spPr/>
      <dgm:t>
        <a:bodyPr/>
        <a:lstStyle/>
        <a:p>
          <a:endParaRPr lang="en-US"/>
        </a:p>
      </dgm:t>
    </dgm:pt>
    <dgm:pt modelId="{1616A451-BC5E-4B52-8C09-73C5EA90E7AE}" type="sibTrans" cxnId="{635B4961-FF32-4C80-B741-AB90002E18BA}">
      <dgm:prSet/>
      <dgm:spPr/>
      <dgm:t>
        <a:bodyPr/>
        <a:lstStyle/>
        <a:p>
          <a:endParaRPr lang="en-US"/>
        </a:p>
      </dgm:t>
    </dgm:pt>
    <dgm:pt modelId="{F37C8242-776C-476B-8A3B-C06E7761B170}">
      <dgm:prSet/>
      <dgm:spPr/>
      <dgm:t>
        <a:bodyPr/>
        <a:lstStyle/>
        <a:p>
          <a:r>
            <a:rPr lang="en-US" b="0" i="0"/>
            <a:t>the registry</a:t>
          </a:r>
          <a:endParaRPr lang="en-US"/>
        </a:p>
      </dgm:t>
    </dgm:pt>
    <dgm:pt modelId="{061D23A2-B9EE-4B0C-A08D-7F1FF7C27DC5}" type="parTrans" cxnId="{193A455C-0726-4232-B9D0-96628F62A11F}">
      <dgm:prSet/>
      <dgm:spPr/>
      <dgm:t>
        <a:bodyPr/>
        <a:lstStyle/>
        <a:p>
          <a:endParaRPr lang="en-US"/>
        </a:p>
      </dgm:t>
    </dgm:pt>
    <dgm:pt modelId="{0A8BC4CE-10EE-451E-ACE4-C17ED09D035E}" type="sibTrans" cxnId="{193A455C-0726-4232-B9D0-96628F62A11F}">
      <dgm:prSet/>
      <dgm:spPr/>
      <dgm:t>
        <a:bodyPr/>
        <a:lstStyle/>
        <a:p>
          <a:endParaRPr lang="en-US"/>
        </a:p>
      </dgm:t>
    </dgm:pt>
    <dgm:pt modelId="{BF828492-6375-4A70-B0FC-397E50955DA2}" type="pres">
      <dgm:prSet presAssocID="{CEC3B0D0-6623-4D85-9B02-51DF14339238}" presName="linear" presStyleCnt="0">
        <dgm:presLayoutVars>
          <dgm:animLvl val="lvl"/>
          <dgm:resizeHandles val="exact"/>
        </dgm:presLayoutVars>
      </dgm:prSet>
      <dgm:spPr/>
    </dgm:pt>
    <dgm:pt modelId="{CCDB7425-54B2-47CF-A13B-EFF0673CADFC}" type="pres">
      <dgm:prSet presAssocID="{E77BF52E-0630-4A04-8113-E6D9B2133457}" presName="parentText" presStyleLbl="node1" presStyleIdx="0" presStyleCnt="4">
        <dgm:presLayoutVars>
          <dgm:chMax val="0"/>
          <dgm:bulletEnabled val="1"/>
        </dgm:presLayoutVars>
      </dgm:prSet>
      <dgm:spPr/>
    </dgm:pt>
    <dgm:pt modelId="{737F7EC4-A010-487E-847C-48BEE3C5627E}" type="pres">
      <dgm:prSet presAssocID="{E651565C-C830-4F7E-9CC6-417183E3FE15}" presName="spacer" presStyleCnt="0"/>
      <dgm:spPr/>
    </dgm:pt>
    <dgm:pt modelId="{1102D619-C6F4-4861-B16D-3E15BD555358}" type="pres">
      <dgm:prSet presAssocID="{699551C3-7CF2-47EA-814E-2CD0087366D4}" presName="parentText" presStyleLbl="node1" presStyleIdx="1" presStyleCnt="4">
        <dgm:presLayoutVars>
          <dgm:chMax val="0"/>
          <dgm:bulletEnabled val="1"/>
        </dgm:presLayoutVars>
      </dgm:prSet>
      <dgm:spPr/>
    </dgm:pt>
    <dgm:pt modelId="{D346672A-F4E9-44EA-BF96-5F9919184F76}" type="pres">
      <dgm:prSet presAssocID="{213D0AAE-6CFA-442A-991D-AEFF3710DE09}" presName="spacer" presStyleCnt="0"/>
      <dgm:spPr/>
    </dgm:pt>
    <dgm:pt modelId="{69B6FB40-C3EC-41B1-B4D2-FE35A7D3EB7E}" type="pres">
      <dgm:prSet presAssocID="{53981197-96E8-4FA2-B7D3-1C6DC88C948C}" presName="parentText" presStyleLbl="node1" presStyleIdx="2" presStyleCnt="4">
        <dgm:presLayoutVars>
          <dgm:chMax val="0"/>
          <dgm:bulletEnabled val="1"/>
        </dgm:presLayoutVars>
      </dgm:prSet>
      <dgm:spPr/>
    </dgm:pt>
    <dgm:pt modelId="{CF21D1D5-CEA6-4A8B-9222-1C8EA9C1EDBD}" type="pres">
      <dgm:prSet presAssocID="{4F9E6751-7A84-432D-B5AD-F4AE3BD92EA4}" presName="spacer" presStyleCnt="0"/>
      <dgm:spPr/>
    </dgm:pt>
    <dgm:pt modelId="{EA1BFC0B-D692-44D2-90F1-7AF835EC6CFF}" type="pres">
      <dgm:prSet presAssocID="{683AF66C-6FCF-4240-8E8B-10606CD45C39}" presName="parentText" presStyleLbl="node1" presStyleIdx="3" presStyleCnt="4">
        <dgm:presLayoutVars>
          <dgm:chMax val="0"/>
          <dgm:bulletEnabled val="1"/>
        </dgm:presLayoutVars>
      </dgm:prSet>
      <dgm:spPr/>
    </dgm:pt>
    <dgm:pt modelId="{42E3474C-8FBD-4E22-841A-28800F7DC9A3}" type="pres">
      <dgm:prSet presAssocID="{683AF66C-6FCF-4240-8E8B-10606CD45C39}" presName="childText" presStyleLbl="revTx" presStyleIdx="0" presStyleCnt="1">
        <dgm:presLayoutVars>
          <dgm:bulletEnabled val="1"/>
        </dgm:presLayoutVars>
      </dgm:prSet>
      <dgm:spPr/>
    </dgm:pt>
  </dgm:ptLst>
  <dgm:cxnLst>
    <dgm:cxn modelId="{71D8C80E-6028-4CB4-8BC5-F928DE5D263F}" type="presOf" srcId="{53981197-96E8-4FA2-B7D3-1C6DC88C948C}" destId="{69B6FB40-C3EC-41B1-B4D2-FE35A7D3EB7E}" srcOrd="0" destOrd="0" presId="urn:microsoft.com/office/officeart/2005/8/layout/vList2"/>
    <dgm:cxn modelId="{46E97617-D69E-4D94-9C76-6F063154C2C6}" type="presOf" srcId="{B3721151-B639-40FD-B302-76CFC3182C94}" destId="{42E3474C-8FBD-4E22-841A-28800F7DC9A3}" srcOrd="0" destOrd="1" presId="urn:microsoft.com/office/officeart/2005/8/layout/vList2"/>
    <dgm:cxn modelId="{0D28C818-3AD7-4C6A-8732-810AF8E6C5FF}" srcId="{CEC3B0D0-6623-4D85-9B02-51DF14339238}" destId="{53981197-96E8-4FA2-B7D3-1C6DC88C948C}" srcOrd="2" destOrd="0" parTransId="{B1C67B19-5034-483C-A2F7-8517F04FBFF5}" sibTransId="{4F9E6751-7A84-432D-B5AD-F4AE3BD92EA4}"/>
    <dgm:cxn modelId="{C7E68C2D-2F2A-4333-B46D-2079E30C837D}" type="presOf" srcId="{F37C8242-776C-476B-8A3B-C06E7761B170}" destId="{42E3474C-8FBD-4E22-841A-28800F7DC9A3}" srcOrd="0" destOrd="2" presId="urn:microsoft.com/office/officeart/2005/8/layout/vList2"/>
    <dgm:cxn modelId="{193A455C-0726-4232-B9D0-96628F62A11F}" srcId="{683AF66C-6FCF-4240-8E8B-10606CD45C39}" destId="{F37C8242-776C-476B-8A3B-C06E7761B170}" srcOrd="2" destOrd="0" parTransId="{061D23A2-B9EE-4B0C-A08D-7F1FF7C27DC5}" sibTransId="{0A8BC4CE-10EE-451E-ACE4-C17ED09D035E}"/>
    <dgm:cxn modelId="{635B4961-FF32-4C80-B741-AB90002E18BA}" srcId="{683AF66C-6FCF-4240-8E8B-10606CD45C39}" destId="{B3721151-B639-40FD-B302-76CFC3182C94}" srcOrd="1" destOrd="0" parTransId="{573AFD45-44ED-4409-8897-64BD8637F41A}" sibTransId="{1616A451-BC5E-4B52-8C09-73C5EA90E7AE}"/>
    <dgm:cxn modelId="{4C25E875-2CA1-40FD-BD10-8B1A1240264F}" type="presOf" srcId="{683AF66C-6FCF-4240-8E8B-10606CD45C39}" destId="{EA1BFC0B-D692-44D2-90F1-7AF835EC6CFF}" srcOrd="0" destOrd="0" presId="urn:microsoft.com/office/officeart/2005/8/layout/vList2"/>
    <dgm:cxn modelId="{59005693-936B-45C3-9724-E31805D228DA}" srcId="{683AF66C-6FCF-4240-8E8B-10606CD45C39}" destId="{0404107E-78F8-4AE8-853B-AD5E760EF8B4}" srcOrd="0" destOrd="0" parTransId="{399C6777-80D5-458C-9101-943C1617F9E9}" sibTransId="{0E64B1CC-0E94-412B-BA58-2B98EE19AEDD}"/>
    <dgm:cxn modelId="{C00EA599-64CE-4390-9B49-6383D87D097D}" srcId="{CEC3B0D0-6623-4D85-9B02-51DF14339238}" destId="{683AF66C-6FCF-4240-8E8B-10606CD45C39}" srcOrd="3" destOrd="0" parTransId="{EA48669F-5021-48B5-9DC9-CE31557110AD}" sibTransId="{9EAB28EF-BBA5-49A7-ABCD-FD0EC9059730}"/>
    <dgm:cxn modelId="{C9BB2DA6-B418-444E-9793-33EBBCE09ED6}" type="presOf" srcId="{E77BF52E-0630-4A04-8113-E6D9B2133457}" destId="{CCDB7425-54B2-47CF-A13B-EFF0673CADFC}" srcOrd="0" destOrd="0" presId="urn:microsoft.com/office/officeart/2005/8/layout/vList2"/>
    <dgm:cxn modelId="{DDB807AE-D0D7-440A-BA83-662A60322657}" srcId="{CEC3B0D0-6623-4D85-9B02-51DF14339238}" destId="{E77BF52E-0630-4A04-8113-E6D9B2133457}" srcOrd="0" destOrd="0" parTransId="{787E1C29-9623-4A3B-984D-97D99996DBED}" sibTransId="{E651565C-C830-4F7E-9CC6-417183E3FE15}"/>
    <dgm:cxn modelId="{26F335CB-6045-4D1A-89E3-ED9FB49E5711}" srcId="{CEC3B0D0-6623-4D85-9B02-51DF14339238}" destId="{699551C3-7CF2-47EA-814E-2CD0087366D4}" srcOrd="1" destOrd="0" parTransId="{51E99545-611C-42DA-B3E2-CE80992C3AC5}" sibTransId="{213D0AAE-6CFA-442A-991D-AEFF3710DE09}"/>
    <dgm:cxn modelId="{E6D534DE-DF2E-4FA0-94B2-035154A7B847}" type="presOf" srcId="{0404107E-78F8-4AE8-853B-AD5E760EF8B4}" destId="{42E3474C-8FBD-4E22-841A-28800F7DC9A3}" srcOrd="0" destOrd="0" presId="urn:microsoft.com/office/officeart/2005/8/layout/vList2"/>
    <dgm:cxn modelId="{E1B547EE-FDA0-4BC1-9D4E-F0E8A315DEFB}" type="presOf" srcId="{699551C3-7CF2-47EA-814E-2CD0087366D4}" destId="{1102D619-C6F4-4861-B16D-3E15BD555358}" srcOrd="0" destOrd="0" presId="urn:microsoft.com/office/officeart/2005/8/layout/vList2"/>
    <dgm:cxn modelId="{177141F0-9D09-4530-86C8-0FAAF9400B75}" type="presOf" srcId="{CEC3B0D0-6623-4D85-9B02-51DF14339238}" destId="{BF828492-6375-4A70-B0FC-397E50955DA2}" srcOrd="0" destOrd="0" presId="urn:microsoft.com/office/officeart/2005/8/layout/vList2"/>
    <dgm:cxn modelId="{FBA5A2C3-4C2F-4E8F-B61F-6A5F2F11F846}" type="presParOf" srcId="{BF828492-6375-4A70-B0FC-397E50955DA2}" destId="{CCDB7425-54B2-47CF-A13B-EFF0673CADFC}" srcOrd="0" destOrd="0" presId="urn:microsoft.com/office/officeart/2005/8/layout/vList2"/>
    <dgm:cxn modelId="{74D3601B-85EB-4637-848C-E3B728FFC418}" type="presParOf" srcId="{BF828492-6375-4A70-B0FC-397E50955DA2}" destId="{737F7EC4-A010-487E-847C-48BEE3C5627E}" srcOrd="1" destOrd="0" presId="urn:microsoft.com/office/officeart/2005/8/layout/vList2"/>
    <dgm:cxn modelId="{3F9A6BDC-88EE-4CFF-947C-86154D9932AF}" type="presParOf" srcId="{BF828492-6375-4A70-B0FC-397E50955DA2}" destId="{1102D619-C6F4-4861-B16D-3E15BD555358}" srcOrd="2" destOrd="0" presId="urn:microsoft.com/office/officeart/2005/8/layout/vList2"/>
    <dgm:cxn modelId="{9C03169F-770D-420F-A840-160D35E171C2}" type="presParOf" srcId="{BF828492-6375-4A70-B0FC-397E50955DA2}" destId="{D346672A-F4E9-44EA-BF96-5F9919184F76}" srcOrd="3" destOrd="0" presId="urn:microsoft.com/office/officeart/2005/8/layout/vList2"/>
    <dgm:cxn modelId="{4358CA91-D2AE-4D5B-B595-A2C869133B55}" type="presParOf" srcId="{BF828492-6375-4A70-B0FC-397E50955DA2}" destId="{69B6FB40-C3EC-41B1-B4D2-FE35A7D3EB7E}" srcOrd="4" destOrd="0" presId="urn:microsoft.com/office/officeart/2005/8/layout/vList2"/>
    <dgm:cxn modelId="{D8F9E20F-BA4F-430B-9335-95985294F357}" type="presParOf" srcId="{BF828492-6375-4A70-B0FC-397E50955DA2}" destId="{CF21D1D5-CEA6-4A8B-9222-1C8EA9C1EDBD}" srcOrd="5" destOrd="0" presId="urn:microsoft.com/office/officeart/2005/8/layout/vList2"/>
    <dgm:cxn modelId="{4C4183AD-B0DD-4F6C-A1AC-704F37FDE4C1}" type="presParOf" srcId="{BF828492-6375-4A70-B0FC-397E50955DA2}" destId="{EA1BFC0B-D692-44D2-90F1-7AF835EC6CFF}" srcOrd="6" destOrd="0" presId="urn:microsoft.com/office/officeart/2005/8/layout/vList2"/>
    <dgm:cxn modelId="{F6ED4C2E-CF68-4FD7-8539-C15C969263F3}" type="presParOf" srcId="{BF828492-6375-4A70-B0FC-397E50955DA2}" destId="{42E3474C-8FBD-4E22-841A-28800F7DC9A3}"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291E1-C06B-4EA2-B1DA-FBA13D4B8FBE}"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4BB3B749-9B9C-41D5-A245-033F94894249}">
      <dgm:prSet/>
      <dgm:spPr/>
      <dgm:t>
        <a:bodyPr/>
        <a:lstStyle/>
        <a:p>
          <a:r>
            <a:rPr lang="en-US"/>
            <a:t>Install</a:t>
          </a:r>
        </a:p>
      </dgm:t>
    </dgm:pt>
    <dgm:pt modelId="{0E3F878D-3B93-4F03-B840-A3948E30D54F}" type="parTrans" cxnId="{50B27C07-AC08-4AB6-BEFC-AA9018024E31}">
      <dgm:prSet/>
      <dgm:spPr/>
      <dgm:t>
        <a:bodyPr/>
        <a:lstStyle/>
        <a:p>
          <a:endParaRPr lang="en-US"/>
        </a:p>
      </dgm:t>
    </dgm:pt>
    <dgm:pt modelId="{EF5DE67D-B583-4F7E-B0F9-734EB9B34070}" type="sibTrans" cxnId="{50B27C07-AC08-4AB6-BEFC-AA9018024E31}">
      <dgm:prSet/>
      <dgm:spPr/>
      <dgm:t>
        <a:bodyPr/>
        <a:lstStyle/>
        <a:p>
          <a:endParaRPr lang="en-US"/>
        </a:p>
      </dgm:t>
    </dgm:pt>
    <dgm:pt modelId="{B61682FA-F6A1-4174-9AA9-8B2F1C3BF294}">
      <dgm:prSet/>
      <dgm:spPr/>
      <dgm:t>
        <a:bodyPr/>
        <a:lstStyle/>
        <a:p>
          <a:r>
            <a:rPr lang="en-US" dirty="0"/>
            <a:t>Package</a:t>
          </a:r>
        </a:p>
      </dgm:t>
    </dgm:pt>
    <dgm:pt modelId="{CAB04417-0E31-423E-BBA2-6CB7508B7EFC}" type="parTrans" cxnId="{07F14727-5E27-4548-8CE6-7FE99362ACD5}">
      <dgm:prSet/>
      <dgm:spPr/>
      <dgm:t>
        <a:bodyPr/>
        <a:lstStyle/>
        <a:p>
          <a:endParaRPr lang="en-US"/>
        </a:p>
      </dgm:t>
    </dgm:pt>
    <dgm:pt modelId="{51C3A672-30EF-4E54-82B6-CCBB78E29A48}" type="sibTrans" cxnId="{07F14727-5E27-4548-8CE6-7FE99362ACD5}">
      <dgm:prSet/>
      <dgm:spPr/>
      <dgm:t>
        <a:bodyPr/>
        <a:lstStyle/>
        <a:p>
          <a:endParaRPr lang="en-US"/>
        </a:p>
      </dgm:t>
    </dgm:pt>
    <dgm:pt modelId="{924D2E11-DFAA-4938-BFD0-0F4EEB5D9B11}">
      <dgm:prSet/>
      <dgm:spPr/>
      <dgm:t>
        <a:bodyPr/>
        <a:lstStyle/>
        <a:p>
          <a:r>
            <a:rPr lang="en-US"/>
            <a:t>Import</a:t>
          </a:r>
        </a:p>
      </dgm:t>
    </dgm:pt>
    <dgm:pt modelId="{49AC3D30-E474-471D-8B71-11310ED3EB5D}" type="parTrans" cxnId="{5C6703F7-231F-440D-B615-EA2C0143BA33}">
      <dgm:prSet/>
      <dgm:spPr/>
      <dgm:t>
        <a:bodyPr/>
        <a:lstStyle/>
        <a:p>
          <a:endParaRPr lang="en-US"/>
        </a:p>
      </dgm:t>
    </dgm:pt>
    <dgm:pt modelId="{6C42D824-49EB-4610-90E6-42099D53E717}" type="sibTrans" cxnId="{5C6703F7-231F-440D-B615-EA2C0143BA33}">
      <dgm:prSet/>
      <dgm:spPr/>
      <dgm:t>
        <a:bodyPr/>
        <a:lstStyle/>
        <a:p>
          <a:endParaRPr lang="en-US"/>
        </a:p>
      </dgm:t>
    </dgm:pt>
    <dgm:pt modelId="{431BB766-9A67-4614-B8A6-1792CDD75A4C}">
      <dgm:prSet/>
      <dgm:spPr/>
      <dgm:t>
        <a:bodyPr/>
        <a:lstStyle/>
        <a:p>
          <a:r>
            <a:rPr lang="en-US" dirty="0"/>
            <a:t>required components</a:t>
          </a:r>
        </a:p>
      </dgm:t>
    </dgm:pt>
    <dgm:pt modelId="{CC3BB701-07EA-4223-9D9D-EB6291F5A9F5}" type="parTrans" cxnId="{5571D919-C9F6-4524-B93B-7E67B15BE8FD}">
      <dgm:prSet/>
      <dgm:spPr/>
      <dgm:t>
        <a:bodyPr/>
        <a:lstStyle/>
        <a:p>
          <a:endParaRPr lang="en-US"/>
        </a:p>
      </dgm:t>
    </dgm:pt>
    <dgm:pt modelId="{8D4546DE-7CE2-4397-91FC-F5BAEA77BEAE}" type="sibTrans" cxnId="{5571D919-C9F6-4524-B93B-7E67B15BE8FD}">
      <dgm:prSet/>
      <dgm:spPr/>
      <dgm:t>
        <a:bodyPr/>
        <a:lstStyle/>
        <a:p>
          <a:endParaRPr lang="en-US"/>
        </a:p>
      </dgm:t>
    </dgm:pt>
    <dgm:pt modelId="{23F98A3A-AD3E-4EC6-BF00-A99A106FB15F}">
      <dgm:prSet/>
      <dgm:spPr/>
      <dgm:t>
        <a:bodyPr/>
        <a:lstStyle/>
        <a:p>
          <a:r>
            <a:rPr lang="en-US"/>
            <a:t>Add</a:t>
          </a:r>
        </a:p>
      </dgm:t>
    </dgm:pt>
    <dgm:pt modelId="{CF571B8E-1640-4432-9DC2-2426752E70E2}" type="parTrans" cxnId="{8970E262-2C9E-48E3-A155-8EC9679E2782}">
      <dgm:prSet/>
      <dgm:spPr/>
      <dgm:t>
        <a:bodyPr/>
        <a:lstStyle/>
        <a:p>
          <a:endParaRPr lang="en-US"/>
        </a:p>
      </dgm:t>
    </dgm:pt>
    <dgm:pt modelId="{C924A4A4-188F-456A-9215-CC557926379A}" type="sibTrans" cxnId="{8970E262-2C9E-48E3-A155-8EC9679E2782}">
      <dgm:prSet/>
      <dgm:spPr/>
      <dgm:t>
        <a:bodyPr/>
        <a:lstStyle/>
        <a:p>
          <a:endParaRPr lang="en-US"/>
        </a:p>
      </dgm:t>
    </dgm:pt>
    <dgm:pt modelId="{7754945C-AD39-40DC-AFEB-84DB242966C1}">
      <dgm:prSet/>
      <dgm:spPr/>
      <dgm:t>
        <a:bodyPr/>
        <a:lstStyle/>
        <a:p>
          <a:r>
            <a:rPr lang="en-US" dirty="0"/>
            <a:t>Component/s to Render method</a:t>
          </a:r>
        </a:p>
      </dgm:t>
    </dgm:pt>
    <dgm:pt modelId="{9FD461CA-961A-42B0-A172-FBF31E3408A3}" type="parTrans" cxnId="{EF1C36BA-3D52-4F0D-895F-133A902EE1DE}">
      <dgm:prSet/>
      <dgm:spPr/>
      <dgm:t>
        <a:bodyPr/>
        <a:lstStyle/>
        <a:p>
          <a:endParaRPr lang="en-US"/>
        </a:p>
      </dgm:t>
    </dgm:pt>
    <dgm:pt modelId="{ACA90895-0885-4465-BD80-EB2B79117929}" type="sibTrans" cxnId="{EF1C36BA-3D52-4F0D-895F-133A902EE1DE}">
      <dgm:prSet/>
      <dgm:spPr/>
      <dgm:t>
        <a:bodyPr/>
        <a:lstStyle/>
        <a:p>
          <a:endParaRPr lang="en-US"/>
        </a:p>
      </dgm:t>
    </dgm:pt>
    <dgm:pt modelId="{6C8913D5-06FF-4778-AF16-233EFF0994EE}">
      <dgm:prSet/>
      <dgm:spPr/>
      <dgm:t>
        <a:bodyPr/>
        <a:lstStyle/>
        <a:p>
          <a:r>
            <a:rPr lang="en-US"/>
            <a:t>Set</a:t>
          </a:r>
        </a:p>
      </dgm:t>
    </dgm:pt>
    <dgm:pt modelId="{DF1F6B47-F72C-425F-8B24-F6FABA59C424}" type="parTrans" cxnId="{54120CA8-83F1-4E57-9E8F-C8C38C217BC7}">
      <dgm:prSet/>
      <dgm:spPr/>
      <dgm:t>
        <a:bodyPr/>
        <a:lstStyle/>
        <a:p>
          <a:endParaRPr lang="en-US"/>
        </a:p>
      </dgm:t>
    </dgm:pt>
    <dgm:pt modelId="{0356AF35-7CD4-4126-8C3E-6BCC5A709997}" type="sibTrans" cxnId="{54120CA8-83F1-4E57-9E8F-C8C38C217BC7}">
      <dgm:prSet/>
      <dgm:spPr/>
      <dgm:t>
        <a:bodyPr/>
        <a:lstStyle/>
        <a:p>
          <a:endParaRPr lang="en-US"/>
        </a:p>
      </dgm:t>
    </dgm:pt>
    <dgm:pt modelId="{5051D118-9BC6-4734-81B0-0F88993A9A5D}">
      <dgm:prSet/>
      <dgm:spPr/>
      <dgm:t>
        <a:bodyPr/>
        <a:lstStyle/>
        <a:p>
          <a:r>
            <a:rPr lang="en-US" dirty="0"/>
            <a:t>properties  for configurations</a:t>
          </a:r>
        </a:p>
      </dgm:t>
    </dgm:pt>
    <dgm:pt modelId="{50B6D1D5-F9B7-4A52-8FFF-74C4559FD5F1}" type="parTrans" cxnId="{08F53148-6DBB-4EA3-AE55-C336BCC5958B}">
      <dgm:prSet/>
      <dgm:spPr/>
      <dgm:t>
        <a:bodyPr/>
        <a:lstStyle/>
        <a:p>
          <a:endParaRPr lang="en-US"/>
        </a:p>
      </dgm:t>
    </dgm:pt>
    <dgm:pt modelId="{6F320814-DBEA-4815-A988-333FD0CE0A4B}" type="sibTrans" cxnId="{08F53148-6DBB-4EA3-AE55-C336BCC5958B}">
      <dgm:prSet/>
      <dgm:spPr/>
      <dgm:t>
        <a:bodyPr/>
        <a:lstStyle/>
        <a:p>
          <a:endParaRPr lang="en-US"/>
        </a:p>
      </dgm:t>
    </dgm:pt>
    <dgm:pt modelId="{8AA113CD-AB75-47DB-985B-1C8724187EF0}" type="pres">
      <dgm:prSet presAssocID="{FC5291E1-C06B-4EA2-B1DA-FBA13D4B8FBE}" presName="Name0" presStyleCnt="0">
        <dgm:presLayoutVars>
          <dgm:dir/>
          <dgm:animLvl val="lvl"/>
          <dgm:resizeHandles val="exact"/>
        </dgm:presLayoutVars>
      </dgm:prSet>
      <dgm:spPr/>
    </dgm:pt>
    <dgm:pt modelId="{6A32264F-D630-476E-8BDA-C78660EE8F26}" type="pres">
      <dgm:prSet presAssocID="{4BB3B749-9B9C-41D5-A245-033F94894249}" presName="composite" presStyleCnt="0"/>
      <dgm:spPr/>
    </dgm:pt>
    <dgm:pt modelId="{E32FD33F-7F38-491B-9ACB-436D32A3C4E2}" type="pres">
      <dgm:prSet presAssocID="{4BB3B749-9B9C-41D5-A245-033F94894249}" presName="parTx" presStyleLbl="alignNode1" presStyleIdx="0" presStyleCnt="4">
        <dgm:presLayoutVars>
          <dgm:chMax val="0"/>
          <dgm:chPref val="0"/>
        </dgm:presLayoutVars>
      </dgm:prSet>
      <dgm:spPr/>
    </dgm:pt>
    <dgm:pt modelId="{41B5C1D0-DAD7-4767-9D9B-3876B160ED78}" type="pres">
      <dgm:prSet presAssocID="{4BB3B749-9B9C-41D5-A245-033F94894249}" presName="desTx" presStyleLbl="alignAccFollowNode1" presStyleIdx="0" presStyleCnt="4">
        <dgm:presLayoutVars/>
      </dgm:prSet>
      <dgm:spPr/>
    </dgm:pt>
    <dgm:pt modelId="{F5937825-DBA2-4D7B-A1A7-ADAA451D89D3}" type="pres">
      <dgm:prSet presAssocID="{EF5DE67D-B583-4F7E-B0F9-734EB9B34070}" presName="space" presStyleCnt="0"/>
      <dgm:spPr/>
    </dgm:pt>
    <dgm:pt modelId="{8B36941B-77C8-4493-86FD-6408FF93144F}" type="pres">
      <dgm:prSet presAssocID="{924D2E11-DFAA-4938-BFD0-0F4EEB5D9B11}" presName="composite" presStyleCnt="0"/>
      <dgm:spPr/>
    </dgm:pt>
    <dgm:pt modelId="{88B26136-3C5C-4EB6-B84C-09AAE894596F}" type="pres">
      <dgm:prSet presAssocID="{924D2E11-DFAA-4938-BFD0-0F4EEB5D9B11}" presName="parTx" presStyleLbl="alignNode1" presStyleIdx="1" presStyleCnt="4">
        <dgm:presLayoutVars>
          <dgm:chMax val="0"/>
          <dgm:chPref val="0"/>
        </dgm:presLayoutVars>
      </dgm:prSet>
      <dgm:spPr/>
    </dgm:pt>
    <dgm:pt modelId="{6B0AC949-9A86-4F6E-AC44-E3A8BA7AAE30}" type="pres">
      <dgm:prSet presAssocID="{924D2E11-DFAA-4938-BFD0-0F4EEB5D9B11}" presName="desTx" presStyleLbl="alignAccFollowNode1" presStyleIdx="1" presStyleCnt="4">
        <dgm:presLayoutVars/>
      </dgm:prSet>
      <dgm:spPr/>
    </dgm:pt>
    <dgm:pt modelId="{F8F9BA49-243F-4E3C-8E15-E44217827A52}" type="pres">
      <dgm:prSet presAssocID="{6C42D824-49EB-4610-90E6-42099D53E717}" presName="space" presStyleCnt="0"/>
      <dgm:spPr/>
    </dgm:pt>
    <dgm:pt modelId="{A5276A00-8C8D-46E9-A1B3-C051FCEDBC0C}" type="pres">
      <dgm:prSet presAssocID="{23F98A3A-AD3E-4EC6-BF00-A99A106FB15F}" presName="composite" presStyleCnt="0"/>
      <dgm:spPr/>
    </dgm:pt>
    <dgm:pt modelId="{7740ECBF-EFA3-414C-8F8C-6494045DD97F}" type="pres">
      <dgm:prSet presAssocID="{23F98A3A-AD3E-4EC6-BF00-A99A106FB15F}" presName="parTx" presStyleLbl="alignNode1" presStyleIdx="2" presStyleCnt="4">
        <dgm:presLayoutVars>
          <dgm:chMax val="0"/>
          <dgm:chPref val="0"/>
        </dgm:presLayoutVars>
      </dgm:prSet>
      <dgm:spPr/>
    </dgm:pt>
    <dgm:pt modelId="{61C145B7-C3B4-45B7-9606-1E99BBE255FF}" type="pres">
      <dgm:prSet presAssocID="{23F98A3A-AD3E-4EC6-BF00-A99A106FB15F}" presName="desTx" presStyleLbl="alignAccFollowNode1" presStyleIdx="2" presStyleCnt="4">
        <dgm:presLayoutVars/>
      </dgm:prSet>
      <dgm:spPr/>
    </dgm:pt>
    <dgm:pt modelId="{6684FBB9-97DD-4F86-A2E5-D8A28E90181E}" type="pres">
      <dgm:prSet presAssocID="{C924A4A4-188F-456A-9215-CC557926379A}" presName="space" presStyleCnt="0"/>
      <dgm:spPr/>
    </dgm:pt>
    <dgm:pt modelId="{427E662C-59D7-453B-A9D9-9250C3527760}" type="pres">
      <dgm:prSet presAssocID="{6C8913D5-06FF-4778-AF16-233EFF0994EE}" presName="composite" presStyleCnt="0"/>
      <dgm:spPr/>
    </dgm:pt>
    <dgm:pt modelId="{A800864C-4E34-45AD-B226-520E42632DBA}" type="pres">
      <dgm:prSet presAssocID="{6C8913D5-06FF-4778-AF16-233EFF0994EE}" presName="parTx" presStyleLbl="alignNode1" presStyleIdx="3" presStyleCnt="4">
        <dgm:presLayoutVars>
          <dgm:chMax val="0"/>
          <dgm:chPref val="0"/>
        </dgm:presLayoutVars>
      </dgm:prSet>
      <dgm:spPr/>
    </dgm:pt>
    <dgm:pt modelId="{6B6F1B91-3195-4F90-A623-C3055631D3AB}" type="pres">
      <dgm:prSet presAssocID="{6C8913D5-06FF-4778-AF16-233EFF0994EE}" presName="desTx" presStyleLbl="alignAccFollowNode1" presStyleIdx="3" presStyleCnt="4">
        <dgm:presLayoutVars/>
      </dgm:prSet>
      <dgm:spPr/>
    </dgm:pt>
  </dgm:ptLst>
  <dgm:cxnLst>
    <dgm:cxn modelId="{50B27C07-AC08-4AB6-BEFC-AA9018024E31}" srcId="{FC5291E1-C06B-4EA2-B1DA-FBA13D4B8FBE}" destId="{4BB3B749-9B9C-41D5-A245-033F94894249}" srcOrd="0" destOrd="0" parTransId="{0E3F878D-3B93-4F03-B840-A3948E30D54F}" sibTransId="{EF5DE67D-B583-4F7E-B0F9-734EB9B34070}"/>
    <dgm:cxn modelId="{5571D919-C9F6-4524-B93B-7E67B15BE8FD}" srcId="{924D2E11-DFAA-4938-BFD0-0F4EEB5D9B11}" destId="{431BB766-9A67-4614-B8A6-1792CDD75A4C}" srcOrd="0" destOrd="0" parTransId="{CC3BB701-07EA-4223-9D9D-EB6291F5A9F5}" sibTransId="{8D4546DE-7CE2-4397-91FC-F5BAEA77BEAE}"/>
    <dgm:cxn modelId="{07F14727-5E27-4548-8CE6-7FE99362ACD5}" srcId="{4BB3B749-9B9C-41D5-A245-033F94894249}" destId="{B61682FA-F6A1-4174-9AA9-8B2F1C3BF294}" srcOrd="0" destOrd="0" parTransId="{CAB04417-0E31-423E-BBA2-6CB7508B7EFC}" sibTransId="{51C3A672-30EF-4E54-82B6-CCBB78E29A48}"/>
    <dgm:cxn modelId="{96DCBA5B-8BFB-4B62-80FC-E9549B9B2232}" type="presOf" srcId="{7754945C-AD39-40DC-AFEB-84DB242966C1}" destId="{61C145B7-C3B4-45B7-9606-1E99BBE255FF}" srcOrd="0" destOrd="0" presId="urn:microsoft.com/office/officeart/2016/7/layout/HorizontalActionList"/>
    <dgm:cxn modelId="{8970E262-2C9E-48E3-A155-8EC9679E2782}" srcId="{FC5291E1-C06B-4EA2-B1DA-FBA13D4B8FBE}" destId="{23F98A3A-AD3E-4EC6-BF00-A99A106FB15F}" srcOrd="2" destOrd="0" parTransId="{CF571B8E-1640-4432-9DC2-2426752E70E2}" sibTransId="{C924A4A4-188F-456A-9215-CC557926379A}"/>
    <dgm:cxn modelId="{08F53148-6DBB-4EA3-AE55-C336BCC5958B}" srcId="{6C8913D5-06FF-4778-AF16-233EFF0994EE}" destId="{5051D118-9BC6-4734-81B0-0F88993A9A5D}" srcOrd="0" destOrd="0" parTransId="{50B6D1D5-F9B7-4A52-8FFF-74C4559FD5F1}" sibTransId="{6F320814-DBEA-4815-A988-333FD0CE0A4B}"/>
    <dgm:cxn modelId="{A931C94E-9E98-4F0C-B71A-119712BA43C7}" type="presOf" srcId="{B61682FA-F6A1-4174-9AA9-8B2F1C3BF294}" destId="{41B5C1D0-DAD7-4767-9D9B-3876B160ED78}" srcOrd="0" destOrd="0" presId="urn:microsoft.com/office/officeart/2016/7/layout/HorizontalActionList"/>
    <dgm:cxn modelId="{05178984-1BC9-4C0E-8C3A-50B7BEA4517B}" type="presOf" srcId="{5051D118-9BC6-4734-81B0-0F88993A9A5D}" destId="{6B6F1B91-3195-4F90-A623-C3055631D3AB}" srcOrd="0" destOrd="0" presId="urn:microsoft.com/office/officeart/2016/7/layout/HorizontalActionList"/>
    <dgm:cxn modelId="{57E3E59C-BB48-4C26-B858-6EB21352712F}" type="presOf" srcId="{431BB766-9A67-4614-B8A6-1792CDD75A4C}" destId="{6B0AC949-9A86-4F6E-AC44-E3A8BA7AAE30}" srcOrd="0" destOrd="0" presId="urn:microsoft.com/office/officeart/2016/7/layout/HorizontalActionList"/>
    <dgm:cxn modelId="{54120CA8-83F1-4E57-9E8F-C8C38C217BC7}" srcId="{FC5291E1-C06B-4EA2-B1DA-FBA13D4B8FBE}" destId="{6C8913D5-06FF-4778-AF16-233EFF0994EE}" srcOrd="3" destOrd="0" parTransId="{DF1F6B47-F72C-425F-8B24-F6FABA59C424}" sibTransId="{0356AF35-7CD4-4126-8C3E-6BCC5A709997}"/>
    <dgm:cxn modelId="{A6E3EAAE-813A-4C4C-BD03-2AD9D453A089}" type="presOf" srcId="{6C8913D5-06FF-4778-AF16-233EFF0994EE}" destId="{A800864C-4E34-45AD-B226-520E42632DBA}" srcOrd="0" destOrd="0" presId="urn:microsoft.com/office/officeart/2016/7/layout/HorizontalActionList"/>
    <dgm:cxn modelId="{5369FEB6-702A-45CB-BDD9-18DB8CE424D9}" type="presOf" srcId="{924D2E11-DFAA-4938-BFD0-0F4EEB5D9B11}" destId="{88B26136-3C5C-4EB6-B84C-09AAE894596F}" srcOrd="0" destOrd="0" presId="urn:microsoft.com/office/officeart/2016/7/layout/HorizontalActionList"/>
    <dgm:cxn modelId="{EF1C36BA-3D52-4F0D-895F-133A902EE1DE}" srcId="{23F98A3A-AD3E-4EC6-BF00-A99A106FB15F}" destId="{7754945C-AD39-40DC-AFEB-84DB242966C1}" srcOrd="0" destOrd="0" parTransId="{9FD461CA-961A-42B0-A172-FBF31E3408A3}" sibTransId="{ACA90895-0885-4465-BD80-EB2B79117929}"/>
    <dgm:cxn modelId="{6E50FECE-FE20-4798-93B8-799E667B0B89}" type="presOf" srcId="{4BB3B749-9B9C-41D5-A245-033F94894249}" destId="{E32FD33F-7F38-491B-9ACB-436D32A3C4E2}" srcOrd="0" destOrd="0" presId="urn:microsoft.com/office/officeart/2016/7/layout/HorizontalActionList"/>
    <dgm:cxn modelId="{0FD08AD6-B9A5-4F0C-9585-8F8F0F2C0CAA}" type="presOf" srcId="{23F98A3A-AD3E-4EC6-BF00-A99A106FB15F}" destId="{7740ECBF-EFA3-414C-8F8C-6494045DD97F}" srcOrd="0" destOrd="0" presId="urn:microsoft.com/office/officeart/2016/7/layout/HorizontalActionList"/>
    <dgm:cxn modelId="{CB12D8F4-A7FC-4DD8-B4D8-AA4F24A0FA1D}" type="presOf" srcId="{FC5291E1-C06B-4EA2-B1DA-FBA13D4B8FBE}" destId="{8AA113CD-AB75-47DB-985B-1C8724187EF0}" srcOrd="0" destOrd="0" presId="urn:microsoft.com/office/officeart/2016/7/layout/HorizontalActionList"/>
    <dgm:cxn modelId="{5C6703F7-231F-440D-B615-EA2C0143BA33}" srcId="{FC5291E1-C06B-4EA2-B1DA-FBA13D4B8FBE}" destId="{924D2E11-DFAA-4938-BFD0-0F4EEB5D9B11}" srcOrd="1" destOrd="0" parTransId="{49AC3D30-E474-471D-8B71-11310ED3EB5D}" sibTransId="{6C42D824-49EB-4610-90E6-42099D53E717}"/>
    <dgm:cxn modelId="{373900A7-489F-4FEB-9328-BEA5C4BF15EF}" type="presParOf" srcId="{8AA113CD-AB75-47DB-985B-1C8724187EF0}" destId="{6A32264F-D630-476E-8BDA-C78660EE8F26}" srcOrd="0" destOrd="0" presId="urn:microsoft.com/office/officeart/2016/7/layout/HorizontalActionList"/>
    <dgm:cxn modelId="{90EF4AFD-25C6-4B25-899D-ABB8B1A93E48}" type="presParOf" srcId="{6A32264F-D630-476E-8BDA-C78660EE8F26}" destId="{E32FD33F-7F38-491B-9ACB-436D32A3C4E2}" srcOrd="0" destOrd="0" presId="urn:microsoft.com/office/officeart/2016/7/layout/HorizontalActionList"/>
    <dgm:cxn modelId="{A090D62C-8CEC-43DC-B826-7BCB75B178DD}" type="presParOf" srcId="{6A32264F-D630-476E-8BDA-C78660EE8F26}" destId="{41B5C1D0-DAD7-4767-9D9B-3876B160ED78}" srcOrd="1" destOrd="0" presId="urn:microsoft.com/office/officeart/2016/7/layout/HorizontalActionList"/>
    <dgm:cxn modelId="{A87830EF-FB82-4136-9F9E-C4047535E13D}" type="presParOf" srcId="{8AA113CD-AB75-47DB-985B-1C8724187EF0}" destId="{F5937825-DBA2-4D7B-A1A7-ADAA451D89D3}" srcOrd="1" destOrd="0" presId="urn:microsoft.com/office/officeart/2016/7/layout/HorizontalActionList"/>
    <dgm:cxn modelId="{23670443-C510-4D44-8BFE-B5D4402D6098}" type="presParOf" srcId="{8AA113CD-AB75-47DB-985B-1C8724187EF0}" destId="{8B36941B-77C8-4493-86FD-6408FF93144F}" srcOrd="2" destOrd="0" presId="urn:microsoft.com/office/officeart/2016/7/layout/HorizontalActionList"/>
    <dgm:cxn modelId="{8E583F8D-3F6B-4DE5-B219-83E3246F1BE2}" type="presParOf" srcId="{8B36941B-77C8-4493-86FD-6408FF93144F}" destId="{88B26136-3C5C-4EB6-B84C-09AAE894596F}" srcOrd="0" destOrd="0" presId="urn:microsoft.com/office/officeart/2016/7/layout/HorizontalActionList"/>
    <dgm:cxn modelId="{8FA960B5-1242-49DA-881F-ADB37B4C03BE}" type="presParOf" srcId="{8B36941B-77C8-4493-86FD-6408FF93144F}" destId="{6B0AC949-9A86-4F6E-AC44-E3A8BA7AAE30}" srcOrd="1" destOrd="0" presId="urn:microsoft.com/office/officeart/2016/7/layout/HorizontalActionList"/>
    <dgm:cxn modelId="{E2AF3A74-A124-48B0-9505-F6688D57F743}" type="presParOf" srcId="{8AA113CD-AB75-47DB-985B-1C8724187EF0}" destId="{F8F9BA49-243F-4E3C-8E15-E44217827A52}" srcOrd="3" destOrd="0" presId="urn:microsoft.com/office/officeart/2016/7/layout/HorizontalActionList"/>
    <dgm:cxn modelId="{5BC3FE17-17A2-405F-8F63-50D54CC46306}" type="presParOf" srcId="{8AA113CD-AB75-47DB-985B-1C8724187EF0}" destId="{A5276A00-8C8D-46E9-A1B3-C051FCEDBC0C}" srcOrd="4" destOrd="0" presId="urn:microsoft.com/office/officeart/2016/7/layout/HorizontalActionList"/>
    <dgm:cxn modelId="{374574B4-91DF-4043-93B4-008869F764F4}" type="presParOf" srcId="{A5276A00-8C8D-46E9-A1B3-C051FCEDBC0C}" destId="{7740ECBF-EFA3-414C-8F8C-6494045DD97F}" srcOrd="0" destOrd="0" presId="urn:microsoft.com/office/officeart/2016/7/layout/HorizontalActionList"/>
    <dgm:cxn modelId="{2C0994AA-4F93-40F5-A017-A0FA0479BE0B}" type="presParOf" srcId="{A5276A00-8C8D-46E9-A1B3-C051FCEDBC0C}" destId="{61C145B7-C3B4-45B7-9606-1E99BBE255FF}" srcOrd="1" destOrd="0" presId="urn:microsoft.com/office/officeart/2016/7/layout/HorizontalActionList"/>
    <dgm:cxn modelId="{54F5EA24-09DE-4907-8C09-96E5565209E4}" type="presParOf" srcId="{8AA113CD-AB75-47DB-985B-1C8724187EF0}" destId="{6684FBB9-97DD-4F86-A2E5-D8A28E90181E}" srcOrd="5" destOrd="0" presId="urn:microsoft.com/office/officeart/2016/7/layout/HorizontalActionList"/>
    <dgm:cxn modelId="{F7785A90-DD87-4178-B10F-7D76E37D6AFB}" type="presParOf" srcId="{8AA113CD-AB75-47DB-985B-1C8724187EF0}" destId="{427E662C-59D7-453B-A9D9-9250C3527760}" srcOrd="6" destOrd="0" presId="urn:microsoft.com/office/officeart/2016/7/layout/HorizontalActionList"/>
    <dgm:cxn modelId="{063A5455-8B7B-491D-AAB8-529CDA95A7A4}" type="presParOf" srcId="{427E662C-59D7-453B-A9D9-9250C3527760}" destId="{A800864C-4E34-45AD-B226-520E42632DBA}" srcOrd="0" destOrd="0" presId="urn:microsoft.com/office/officeart/2016/7/layout/HorizontalActionList"/>
    <dgm:cxn modelId="{3DDD1429-E789-40B0-8038-B3E1DB4EEC53}" type="presParOf" srcId="{427E662C-59D7-453B-A9D9-9250C3527760}" destId="{6B6F1B91-3195-4F90-A623-C3055631D3A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D76CEF-2406-429B-9280-C31AEFFF5B2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BF31DCF-6ED6-4735-A228-652549425B58}">
      <dgm:prSet/>
      <dgm:spPr/>
      <dgm:t>
        <a:bodyPr/>
        <a:lstStyle/>
        <a:p>
          <a:r>
            <a:rPr lang="en-US" b="0" i="0"/>
            <a:t>Configurable toolbar with option to add/remove controls.</a:t>
          </a:r>
          <a:endParaRPr lang="en-US"/>
        </a:p>
      </dgm:t>
    </dgm:pt>
    <dgm:pt modelId="{48E86EF5-DB4B-410D-81E6-2D6A0ABD6EC6}" type="parTrans" cxnId="{52162A68-4B6F-4C21-8E8B-AE378391F9B9}">
      <dgm:prSet/>
      <dgm:spPr/>
      <dgm:t>
        <a:bodyPr/>
        <a:lstStyle/>
        <a:p>
          <a:endParaRPr lang="en-US"/>
        </a:p>
      </dgm:t>
    </dgm:pt>
    <dgm:pt modelId="{1B6279D5-0BFA-4F61-A82F-15E8A48F20BD}" type="sibTrans" cxnId="{52162A68-4B6F-4C21-8E8B-AE378391F9B9}">
      <dgm:prSet/>
      <dgm:spPr/>
      <dgm:t>
        <a:bodyPr/>
        <a:lstStyle/>
        <a:p>
          <a:endParaRPr lang="en-US"/>
        </a:p>
      </dgm:t>
    </dgm:pt>
    <dgm:pt modelId="{602901CB-592F-42C3-9A11-880AF7E516C4}">
      <dgm:prSet/>
      <dgm:spPr/>
      <dgm:t>
        <a:bodyPr/>
        <a:lstStyle/>
        <a:p>
          <a:r>
            <a:rPr lang="en-US" b="0" i="0"/>
            <a:t>Option to change the order of the controls in the toolbar.</a:t>
          </a:r>
          <a:endParaRPr lang="en-US"/>
        </a:p>
      </dgm:t>
    </dgm:pt>
    <dgm:pt modelId="{5E0D3DE2-5FE5-4C66-B9B5-48F12269CED2}" type="parTrans" cxnId="{F9E1B46F-C3A4-4804-8839-C50A936874FD}">
      <dgm:prSet/>
      <dgm:spPr/>
      <dgm:t>
        <a:bodyPr/>
        <a:lstStyle/>
        <a:p>
          <a:endParaRPr lang="en-US"/>
        </a:p>
      </dgm:t>
    </dgm:pt>
    <dgm:pt modelId="{31D2FC27-2FBF-43F6-B8EC-67184575455F}" type="sibTrans" cxnId="{F9E1B46F-C3A4-4804-8839-C50A936874FD}">
      <dgm:prSet/>
      <dgm:spPr/>
      <dgm:t>
        <a:bodyPr/>
        <a:lstStyle/>
        <a:p>
          <a:endParaRPr lang="en-US"/>
        </a:p>
      </dgm:t>
    </dgm:pt>
    <dgm:pt modelId="{40EEF449-47B0-47B5-8A0D-C4DE0253F0BC}">
      <dgm:prSet/>
      <dgm:spPr/>
      <dgm:t>
        <a:bodyPr/>
        <a:lstStyle/>
        <a:p>
          <a:r>
            <a:rPr lang="en-US" b="0" i="0"/>
            <a:t>Option to add custom controls to the toolbar.</a:t>
          </a:r>
          <a:endParaRPr lang="en-US"/>
        </a:p>
      </dgm:t>
    </dgm:pt>
    <dgm:pt modelId="{1D1CCC01-8337-48F3-9DA8-B586ED74437F}" type="parTrans" cxnId="{65483BDF-9E3B-4BEC-AF97-2AE4ED13D6CB}">
      <dgm:prSet/>
      <dgm:spPr/>
      <dgm:t>
        <a:bodyPr/>
        <a:lstStyle/>
        <a:p>
          <a:endParaRPr lang="en-US"/>
        </a:p>
      </dgm:t>
    </dgm:pt>
    <dgm:pt modelId="{FCC23B7F-70FD-4323-856A-334AA2AF2D92}" type="sibTrans" cxnId="{65483BDF-9E3B-4BEC-AF97-2AE4ED13D6CB}">
      <dgm:prSet/>
      <dgm:spPr/>
      <dgm:t>
        <a:bodyPr/>
        <a:lstStyle/>
        <a:p>
          <a:endParaRPr lang="en-US"/>
        </a:p>
      </dgm:t>
    </dgm:pt>
    <dgm:pt modelId="{DABCCC12-165A-4880-BAEF-24763374C7E5}">
      <dgm:prSet/>
      <dgm:spPr/>
      <dgm:t>
        <a:bodyPr/>
        <a:lstStyle/>
        <a:p>
          <a:r>
            <a:rPr lang="en-US" b="0" i="0"/>
            <a:t>Option to change styles and icons in the toolbar.</a:t>
          </a:r>
          <a:endParaRPr lang="en-US"/>
        </a:p>
      </dgm:t>
    </dgm:pt>
    <dgm:pt modelId="{D38015AA-7575-47BE-A205-08DDD381295B}" type="parTrans" cxnId="{795F75DA-4C06-4670-9112-47A9FF530756}">
      <dgm:prSet/>
      <dgm:spPr/>
      <dgm:t>
        <a:bodyPr/>
        <a:lstStyle/>
        <a:p>
          <a:endParaRPr lang="en-US"/>
        </a:p>
      </dgm:t>
    </dgm:pt>
    <dgm:pt modelId="{837CE6E5-EDE0-4B77-8BCC-02ECC3840534}" type="sibTrans" cxnId="{795F75DA-4C06-4670-9112-47A9FF530756}">
      <dgm:prSet/>
      <dgm:spPr/>
      <dgm:t>
        <a:bodyPr/>
        <a:lstStyle/>
        <a:p>
          <a:endParaRPr lang="en-US"/>
        </a:p>
      </dgm:t>
    </dgm:pt>
    <dgm:pt modelId="{71603334-51B4-41F5-B1F0-3DACBD724B57}">
      <dgm:prSet/>
      <dgm:spPr/>
      <dgm:t>
        <a:bodyPr/>
        <a:lstStyle/>
        <a:p>
          <a:r>
            <a:rPr lang="en-US" b="0" i="0"/>
            <a:t>Option to show toolbar only when editor is focused.</a:t>
          </a:r>
          <a:endParaRPr lang="en-US"/>
        </a:p>
      </dgm:t>
    </dgm:pt>
    <dgm:pt modelId="{1B64E1BA-50EF-4BEE-A7D3-C96A261F1004}" type="parTrans" cxnId="{482E76FF-7CBB-41B0-A1BA-EE89ABE7B0BB}">
      <dgm:prSet/>
      <dgm:spPr/>
      <dgm:t>
        <a:bodyPr/>
        <a:lstStyle/>
        <a:p>
          <a:endParaRPr lang="en-US"/>
        </a:p>
      </dgm:t>
    </dgm:pt>
    <dgm:pt modelId="{C193A57A-59C8-43C7-B55D-5A5EA0F7F3D1}" type="sibTrans" cxnId="{482E76FF-7CBB-41B0-A1BA-EE89ABE7B0BB}">
      <dgm:prSet/>
      <dgm:spPr/>
      <dgm:t>
        <a:bodyPr/>
        <a:lstStyle/>
        <a:p>
          <a:endParaRPr lang="en-US"/>
        </a:p>
      </dgm:t>
    </dgm:pt>
    <dgm:pt modelId="{BF8F96B1-8CB3-4690-BB56-33E9E3765AA8}">
      <dgm:prSet/>
      <dgm:spPr/>
      <dgm:t>
        <a:bodyPr/>
        <a:lstStyle/>
        <a:p>
          <a:r>
            <a:rPr lang="en-US" b="0" i="0"/>
            <a:t>Support for adding / editing links</a:t>
          </a:r>
          <a:endParaRPr lang="en-US"/>
        </a:p>
      </dgm:t>
    </dgm:pt>
    <dgm:pt modelId="{FBCA20D4-2A69-42CC-95BE-C3409F48CE6A}" type="parTrans" cxnId="{EBB5F74D-8CC9-46CD-93E2-F2A1F446EC6C}">
      <dgm:prSet/>
      <dgm:spPr/>
      <dgm:t>
        <a:bodyPr/>
        <a:lstStyle/>
        <a:p>
          <a:endParaRPr lang="en-US"/>
        </a:p>
      </dgm:t>
    </dgm:pt>
    <dgm:pt modelId="{F336C652-4705-454D-90BB-3A86548B6985}" type="sibTrans" cxnId="{EBB5F74D-8CC9-46CD-93E2-F2A1F446EC6C}">
      <dgm:prSet/>
      <dgm:spPr/>
      <dgm:t>
        <a:bodyPr/>
        <a:lstStyle/>
        <a:p>
          <a:endParaRPr lang="en-US"/>
        </a:p>
      </dgm:t>
    </dgm:pt>
    <dgm:pt modelId="{7E3FC045-9716-4870-BCE8-4D7FC44ABC0A}">
      <dgm:prSet/>
      <dgm:spPr/>
      <dgm:t>
        <a:bodyPr/>
        <a:lstStyle/>
        <a:p>
          <a:r>
            <a:rPr lang="en-US" b="0" i="0"/>
            <a:t>Choice of more than 150 emojis.</a:t>
          </a:r>
          <a:endParaRPr lang="en-US"/>
        </a:p>
      </dgm:t>
    </dgm:pt>
    <dgm:pt modelId="{3A76DEF9-956F-428F-B0AD-ED025B1414C1}" type="parTrans" cxnId="{244712B4-485E-4DB9-9DD6-971541326B3A}">
      <dgm:prSet/>
      <dgm:spPr/>
      <dgm:t>
        <a:bodyPr/>
        <a:lstStyle/>
        <a:p>
          <a:endParaRPr lang="en-US"/>
        </a:p>
      </dgm:t>
    </dgm:pt>
    <dgm:pt modelId="{23B8AE7B-FE7D-41B3-81E5-1A701AF0B92B}" type="sibTrans" cxnId="{244712B4-485E-4DB9-9DD6-971541326B3A}">
      <dgm:prSet/>
      <dgm:spPr/>
      <dgm:t>
        <a:bodyPr/>
        <a:lstStyle/>
        <a:p>
          <a:endParaRPr lang="en-US"/>
        </a:p>
      </dgm:t>
    </dgm:pt>
    <dgm:pt modelId="{690F35A3-32C3-4463-A679-12DEA46400DF}">
      <dgm:prSet/>
      <dgm:spPr/>
      <dgm:t>
        <a:bodyPr/>
        <a:lstStyle/>
        <a:p>
          <a:r>
            <a:rPr lang="en-US" b="0" i="0"/>
            <a:t>Support for mentions.</a:t>
          </a:r>
          <a:endParaRPr lang="en-US"/>
        </a:p>
      </dgm:t>
    </dgm:pt>
    <dgm:pt modelId="{7E89ECEF-268F-47F3-B314-81CED17D964E}" type="parTrans" cxnId="{025A8393-1D32-40F1-86D7-1F5C28AB394A}">
      <dgm:prSet/>
      <dgm:spPr/>
      <dgm:t>
        <a:bodyPr/>
        <a:lstStyle/>
        <a:p>
          <a:endParaRPr lang="en-US"/>
        </a:p>
      </dgm:t>
    </dgm:pt>
    <dgm:pt modelId="{D5D16179-C1DA-45A6-B811-84AE39AC76D5}" type="sibTrans" cxnId="{025A8393-1D32-40F1-86D7-1F5C28AB394A}">
      <dgm:prSet/>
      <dgm:spPr/>
      <dgm:t>
        <a:bodyPr/>
        <a:lstStyle/>
        <a:p>
          <a:endParaRPr lang="en-US"/>
        </a:p>
      </dgm:t>
    </dgm:pt>
    <dgm:pt modelId="{4B1E8A8E-EB7E-46F5-BB5D-BD0FA7DA6EA0}">
      <dgm:prSet/>
      <dgm:spPr/>
      <dgm:t>
        <a:bodyPr/>
        <a:lstStyle/>
        <a:p>
          <a:r>
            <a:rPr lang="en-US" b="0" i="0"/>
            <a:t>Support for hashtags.</a:t>
          </a:r>
          <a:endParaRPr lang="en-US"/>
        </a:p>
      </dgm:t>
    </dgm:pt>
    <dgm:pt modelId="{059B1B61-9A82-4DB4-9D61-9DE991442AAC}" type="parTrans" cxnId="{5C2D72C9-6795-44AF-9B09-7888EC5599B9}">
      <dgm:prSet/>
      <dgm:spPr/>
      <dgm:t>
        <a:bodyPr/>
        <a:lstStyle/>
        <a:p>
          <a:endParaRPr lang="en-US"/>
        </a:p>
      </dgm:t>
    </dgm:pt>
    <dgm:pt modelId="{6075DF5F-4C3A-4E34-A77D-A3FA47763377}" type="sibTrans" cxnId="{5C2D72C9-6795-44AF-9B09-7888EC5599B9}">
      <dgm:prSet/>
      <dgm:spPr/>
      <dgm:t>
        <a:bodyPr/>
        <a:lstStyle/>
        <a:p>
          <a:endParaRPr lang="en-US"/>
        </a:p>
      </dgm:t>
    </dgm:pt>
    <dgm:pt modelId="{EF630320-1C45-4568-A7C4-D487E0AB1497}">
      <dgm:prSet/>
      <dgm:spPr/>
      <dgm:t>
        <a:bodyPr/>
        <a:lstStyle/>
        <a:p>
          <a:r>
            <a:rPr lang="en-US" b="0" i="0"/>
            <a:t>Support for adding / uploading images.</a:t>
          </a:r>
          <a:endParaRPr lang="en-US"/>
        </a:p>
      </dgm:t>
    </dgm:pt>
    <dgm:pt modelId="{8C97575E-DA3F-4B2A-8A85-F799ED7217FA}" type="parTrans" cxnId="{B9230DFF-B7E8-4D68-904A-361C79030F74}">
      <dgm:prSet/>
      <dgm:spPr/>
      <dgm:t>
        <a:bodyPr/>
        <a:lstStyle/>
        <a:p>
          <a:endParaRPr lang="en-US"/>
        </a:p>
      </dgm:t>
    </dgm:pt>
    <dgm:pt modelId="{746E1716-1545-45CA-9A74-ABA22A8EDA19}" type="sibTrans" cxnId="{B9230DFF-B7E8-4D68-904A-361C79030F74}">
      <dgm:prSet/>
      <dgm:spPr/>
      <dgm:t>
        <a:bodyPr/>
        <a:lstStyle/>
        <a:p>
          <a:endParaRPr lang="en-US"/>
        </a:p>
      </dgm:t>
    </dgm:pt>
    <dgm:pt modelId="{D04FF7F5-3694-4CD5-9924-6F20728638FD}">
      <dgm:prSet/>
      <dgm:spPr/>
      <dgm:t>
        <a:bodyPr/>
        <a:lstStyle/>
        <a:p>
          <a:r>
            <a:rPr lang="en-US" b="0" i="0"/>
            <a:t>Support for aligning images, setting height, width.</a:t>
          </a:r>
          <a:endParaRPr lang="en-US"/>
        </a:p>
      </dgm:t>
    </dgm:pt>
    <dgm:pt modelId="{A16CC45B-1B88-41B8-8E31-80B236076C9E}" type="parTrans" cxnId="{0DA9AE5A-6890-4C10-8D0E-F6ACFA163313}">
      <dgm:prSet/>
      <dgm:spPr/>
      <dgm:t>
        <a:bodyPr/>
        <a:lstStyle/>
        <a:p>
          <a:endParaRPr lang="en-US"/>
        </a:p>
      </dgm:t>
    </dgm:pt>
    <dgm:pt modelId="{26406DD8-DFD6-4506-83F0-7C12507FD07D}" type="sibTrans" cxnId="{0DA9AE5A-6890-4C10-8D0E-F6ACFA163313}">
      <dgm:prSet/>
      <dgm:spPr/>
      <dgm:t>
        <a:bodyPr/>
        <a:lstStyle/>
        <a:p>
          <a:endParaRPr lang="en-US"/>
        </a:p>
      </dgm:t>
    </dgm:pt>
    <dgm:pt modelId="{7D532462-A92F-479F-BA8B-7A9C2481459F}">
      <dgm:prSet/>
      <dgm:spPr/>
      <dgm:t>
        <a:bodyPr/>
        <a:lstStyle/>
        <a:p>
          <a:r>
            <a:rPr lang="en-US" b="0" i="0"/>
            <a:t>Support for Embedded links, flexibility to set height and width.</a:t>
          </a:r>
          <a:endParaRPr lang="en-US"/>
        </a:p>
      </dgm:t>
    </dgm:pt>
    <dgm:pt modelId="{D004F2D5-C805-4C26-ADF3-2DFA1C74FF02}" type="parTrans" cxnId="{C4C79EC8-BBD0-475F-A5A5-F2689400E596}">
      <dgm:prSet/>
      <dgm:spPr/>
      <dgm:t>
        <a:bodyPr/>
        <a:lstStyle/>
        <a:p>
          <a:endParaRPr lang="en-US"/>
        </a:p>
      </dgm:t>
    </dgm:pt>
    <dgm:pt modelId="{BF875E02-D009-4865-BA6F-7234A5BAE388}" type="sibTrans" cxnId="{C4C79EC8-BBD0-475F-A5A5-F2689400E596}">
      <dgm:prSet/>
      <dgm:spPr/>
      <dgm:t>
        <a:bodyPr/>
        <a:lstStyle/>
        <a:p>
          <a:endParaRPr lang="en-US"/>
        </a:p>
      </dgm:t>
    </dgm:pt>
    <dgm:pt modelId="{0914905C-71F7-4EE0-9702-E0C804C0CD61}">
      <dgm:prSet/>
      <dgm:spPr/>
      <dgm:t>
        <a:bodyPr/>
        <a:lstStyle/>
        <a:p>
          <a:r>
            <a:rPr lang="en-US" b="0" i="0"/>
            <a:t>Configurable behavior for RTL and Spellcheck.</a:t>
          </a:r>
          <a:endParaRPr lang="en-US"/>
        </a:p>
      </dgm:t>
    </dgm:pt>
    <dgm:pt modelId="{8E9A0671-46EC-49CE-B1EF-A456E2645684}" type="parTrans" cxnId="{1CB1D58D-1AB7-4DE6-965B-705BBC69F0BA}">
      <dgm:prSet/>
      <dgm:spPr/>
      <dgm:t>
        <a:bodyPr/>
        <a:lstStyle/>
        <a:p>
          <a:endParaRPr lang="en-US"/>
        </a:p>
      </dgm:t>
    </dgm:pt>
    <dgm:pt modelId="{3059C4B1-B645-49B6-BD36-D1A671E0A257}" type="sibTrans" cxnId="{1CB1D58D-1AB7-4DE6-965B-705BBC69F0BA}">
      <dgm:prSet/>
      <dgm:spPr/>
      <dgm:t>
        <a:bodyPr/>
        <a:lstStyle/>
        <a:p>
          <a:endParaRPr lang="en-US"/>
        </a:p>
      </dgm:t>
    </dgm:pt>
    <dgm:pt modelId="{695DB1BA-D405-4A77-B885-794DA433EDB7}">
      <dgm:prSet/>
      <dgm:spPr/>
      <dgm:t>
        <a:bodyPr/>
        <a:lstStyle/>
        <a:p>
          <a:r>
            <a:rPr lang="en-US" b="0" i="0"/>
            <a:t>Support to convert Editor Content to HTML, JSON, Markdown.</a:t>
          </a:r>
          <a:endParaRPr lang="en-US"/>
        </a:p>
      </dgm:t>
    </dgm:pt>
    <dgm:pt modelId="{857658CB-46A7-4EAE-B870-D0098B2379CB}" type="parTrans" cxnId="{93DC7DCC-A1D4-45E6-9BA9-88AF86621EDA}">
      <dgm:prSet/>
      <dgm:spPr/>
      <dgm:t>
        <a:bodyPr/>
        <a:lstStyle/>
        <a:p>
          <a:endParaRPr lang="en-US"/>
        </a:p>
      </dgm:t>
    </dgm:pt>
    <dgm:pt modelId="{32A6019C-9483-4B36-AA8F-8C8BB11B8BB4}" type="sibTrans" cxnId="{93DC7DCC-A1D4-45E6-9BA9-88AF86621EDA}">
      <dgm:prSet/>
      <dgm:spPr/>
      <dgm:t>
        <a:bodyPr/>
        <a:lstStyle/>
        <a:p>
          <a:endParaRPr lang="en-US"/>
        </a:p>
      </dgm:t>
    </dgm:pt>
    <dgm:pt modelId="{1053CDFA-35A0-44A1-89EF-ED98D97C040D}">
      <dgm:prSet/>
      <dgm:spPr/>
      <dgm:t>
        <a:bodyPr/>
        <a:lstStyle/>
        <a:p>
          <a:r>
            <a:rPr lang="en-US" b="0" i="0"/>
            <a:t>Support to convert the HTML generated by the editor back to editor content.</a:t>
          </a:r>
          <a:endParaRPr lang="en-US"/>
        </a:p>
      </dgm:t>
    </dgm:pt>
    <dgm:pt modelId="{CE4F6DE8-9B2A-47E7-AA70-6BD25D6F81B0}" type="parTrans" cxnId="{6A800FE5-0186-4A55-A77D-7E53249B474F}">
      <dgm:prSet/>
      <dgm:spPr/>
      <dgm:t>
        <a:bodyPr/>
        <a:lstStyle/>
        <a:p>
          <a:endParaRPr lang="en-US"/>
        </a:p>
      </dgm:t>
    </dgm:pt>
    <dgm:pt modelId="{80F66259-9DCC-4288-AF43-DB049448EA7B}" type="sibTrans" cxnId="{6A800FE5-0186-4A55-A77D-7E53249B474F}">
      <dgm:prSet/>
      <dgm:spPr/>
      <dgm:t>
        <a:bodyPr/>
        <a:lstStyle/>
        <a:p>
          <a:endParaRPr lang="en-US"/>
        </a:p>
      </dgm:t>
    </dgm:pt>
    <dgm:pt modelId="{BCE5D96B-498C-45BB-B95B-6BFF4C761F06}">
      <dgm:prSet/>
      <dgm:spPr/>
      <dgm:t>
        <a:bodyPr/>
        <a:lstStyle/>
        <a:p>
          <a:r>
            <a:rPr lang="en-US" b="0" i="0"/>
            <a:t>Support for internationalization.</a:t>
          </a:r>
          <a:endParaRPr lang="en-US"/>
        </a:p>
      </dgm:t>
    </dgm:pt>
    <dgm:pt modelId="{8EDDF5FF-F93F-4A11-B3D8-FD6CB5EE27E0}" type="parTrans" cxnId="{1C6E2ADA-C231-42B9-BFA6-30CCAF12B9A6}">
      <dgm:prSet/>
      <dgm:spPr/>
      <dgm:t>
        <a:bodyPr/>
        <a:lstStyle/>
        <a:p>
          <a:endParaRPr lang="en-US"/>
        </a:p>
      </dgm:t>
    </dgm:pt>
    <dgm:pt modelId="{71A8A074-8A01-4396-ABD2-6EBF3129D63D}" type="sibTrans" cxnId="{1C6E2ADA-C231-42B9-BFA6-30CCAF12B9A6}">
      <dgm:prSet/>
      <dgm:spPr/>
      <dgm:t>
        <a:bodyPr/>
        <a:lstStyle/>
        <a:p>
          <a:endParaRPr lang="en-US"/>
        </a:p>
      </dgm:t>
    </dgm:pt>
    <dgm:pt modelId="{451F1184-2A02-4F06-B93F-AB3D88060CB0}" type="pres">
      <dgm:prSet presAssocID="{A6D76CEF-2406-429B-9280-C31AEFFF5B26}" presName="vert0" presStyleCnt="0">
        <dgm:presLayoutVars>
          <dgm:dir/>
          <dgm:animOne val="branch"/>
          <dgm:animLvl val="lvl"/>
        </dgm:presLayoutVars>
      </dgm:prSet>
      <dgm:spPr/>
    </dgm:pt>
    <dgm:pt modelId="{7668C34F-75D0-472A-AB63-B99CA8B02CB9}" type="pres">
      <dgm:prSet presAssocID="{DBF31DCF-6ED6-4735-A228-652549425B58}" presName="thickLine" presStyleLbl="alignNode1" presStyleIdx="0" presStyleCnt="16"/>
      <dgm:spPr/>
    </dgm:pt>
    <dgm:pt modelId="{71E610BA-1D7C-4E86-851D-FA13D6A4AD9C}" type="pres">
      <dgm:prSet presAssocID="{DBF31DCF-6ED6-4735-A228-652549425B58}" presName="horz1" presStyleCnt="0"/>
      <dgm:spPr/>
    </dgm:pt>
    <dgm:pt modelId="{5517BAE1-9110-45A2-9078-4E62CDCBE43D}" type="pres">
      <dgm:prSet presAssocID="{DBF31DCF-6ED6-4735-A228-652549425B58}" presName="tx1" presStyleLbl="revTx" presStyleIdx="0" presStyleCnt="16"/>
      <dgm:spPr/>
    </dgm:pt>
    <dgm:pt modelId="{18F515E3-FB85-4525-82AE-D2E4EA94E5C8}" type="pres">
      <dgm:prSet presAssocID="{DBF31DCF-6ED6-4735-A228-652549425B58}" presName="vert1" presStyleCnt="0"/>
      <dgm:spPr/>
    </dgm:pt>
    <dgm:pt modelId="{91C03626-BB2E-451C-B559-F0E3DCF4AF66}" type="pres">
      <dgm:prSet presAssocID="{602901CB-592F-42C3-9A11-880AF7E516C4}" presName="thickLine" presStyleLbl="alignNode1" presStyleIdx="1" presStyleCnt="16"/>
      <dgm:spPr/>
    </dgm:pt>
    <dgm:pt modelId="{F75D2D49-7EA2-4E43-B021-EFB684B25A0E}" type="pres">
      <dgm:prSet presAssocID="{602901CB-592F-42C3-9A11-880AF7E516C4}" presName="horz1" presStyleCnt="0"/>
      <dgm:spPr/>
    </dgm:pt>
    <dgm:pt modelId="{0AEE7AA2-5B96-4330-8902-50FFA4295BA9}" type="pres">
      <dgm:prSet presAssocID="{602901CB-592F-42C3-9A11-880AF7E516C4}" presName="tx1" presStyleLbl="revTx" presStyleIdx="1" presStyleCnt="16"/>
      <dgm:spPr/>
    </dgm:pt>
    <dgm:pt modelId="{5C97935B-6223-4DAC-917C-3CD8F76D89BD}" type="pres">
      <dgm:prSet presAssocID="{602901CB-592F-42C3-9A11-880AF7E516C4}" presName="vert1" presStyleCnt="0"/>
      <dgm:spPr/>
    </dgm:pt>
    <dgm:pt modelId="{FB006C7D-0AAD-4E8C-AA31-CA3B9949902B}" type="pres">
      <dgm:prSet presAssocID="{40EEF449-47B0-47B5-8A0D-C4DE0253F0BC}" presName="thickLine" presStyleLbl="alignNode1" presStyleIdx="2" presStyleCnt="16"/>
      <dgm:spPr/>
    </dgm:pt>
    <dgm:pt modelId="{3476F79C-6BA8-4800-A4DF-F62929CDD4A3}" type="pres">
      <dgm:prSet presAssocID="{40EEF449-47B0-47B5-8A0D-C4DE0253F0BC}" presName="horz1" presStyleCnt="0"/>
      <dgm:spPr/>
    </dgm:pt>
    <dgm:pt modelId="{CD47416B-996F-49DA-9FF7-C7FA339F3F12}" type="pres">
      <dgm:prSet presAssocID="{40EEF449-47B0-47B5-8A0D-C4DE0253F0BC}" presName="tx1" presStyleLbl="revTx" presStyleIdx="2" presStyleCnt="16"/>
      <dgm:spPr/>
    </dgm:pt>
    <dgm:pt modelId="{F720E6FA-6DDD-42DE-984A-238C8909BE6C}" type="pres">
      <dgm:prSet presAssocID="{40EEF449-47B0-47B5-8A0D-C4DE0253F0BC}" presName="vert1" presStyleCnt="0"/>
      <dgm:spPr/>
    </dgm:pt>
    <dgm:pt modelId="{8AB65666-D408-4749-8851-BFF9C2349936}" type="pres">
      <dgm:prSet presAssocID="{DABCCC12-165A-4880-BAEF-24763374C7E5}" presName="thickLine" presStyleLbl="alignNode1" presStyleIdx="3" presStyleCnt="16"/>
      <dgm:spPr/>
    </dgm:pt>
    <dgm:pt modelId="{5AED9A84-3E71-4F9E-BFA2-36F2063FAC54}" type="pres">
      <dgm:prSet presAssocID="{DABCCC12-165A-4880-BAEF-24763374C7E5}" presName="horz1" presStyleCnt="0"/>
      <dgm:spPr/>
    </dgm:pt>
    <dgm:pt modelId="{17B3B1F4-D483-4A60-9313-8511F4E166C8}" type="pres">
      <dgm:prSet presAssocID="{DABCCC12-165A-4880-BAEF-24763374C7E5}" presName="tx1" presStyleLbl="revTx" presStyleIdx="3" presStyleCnt="16"/>
      <dgm:spPr/>
    </dgm:pt>
    <dgm:pt modelId="{7CC68802-43E8-42C8-8869-8FB4296C6186}" type="pres">
      <dgm:prSet presAssocID="{DABCCC12-165A-4880-BAEF-24763374C7E5}" presName="vert1" presStyleCnt="0"/>
      <dgm:spPr/>
    </dgm:pt>
    <dgm:pt modelId="{BC5D557D-5EFA-4819-8063-0AAF9A17945F}" type="pres">
      <dgm:prSet presAssocID="{71603334-51B4-41F5-B1F0-3DACBD724B57}" presName="thickLine" presStyleLbl="alignNode1" presStyleIdx="4" presStyleCnt="16"/>
      <dgm:spPr/>
    </dgm:pt>
    <dgm:pt modelId="{AEE1D4AF-7703-45AB-8201-0B0830AD713F}" type="pres">
      <dgm:prSet presAssocID="{71603334-51B4-41F5-B1F0-3DACBD724B57}" presName="horz1" presStyleCnt="0"/>
      <dgm:spPr/>
    </dgm:pt>
    <dgm:pt modelId="{94C5A670-1DD1-47A3-A908-116921A5C5A3}" type="pres">
      <dgm:prSet presAssocID="{71603334-51B4-41F5-B1F0-3DACBD724B57}" presName="tx1" presStyleLbl="revTx" presStyleIdx="4" presStyleCnt="16"/>
      <dgm:spPr/>
    </dgm:pt>
    <dgm:pt modelId="{136BF5DD-3493-4E47-BF89-434E88938475}" type="pres">
      <dgm:prSet presAssocID="{71603334-51B4-41F5-B1F0-3DACBD724B57}" presName="vert1" presStyleCnt="0"/>
      <dgm:spPr/>
    </dgm:pt>
    <dgm:pt modelId="{DEC232A4-4079-4A51-BB5E-0D488AF3A9FC}" type="pres">
      <dgm:prSet presAssocID="{BF8F96B1-8CB3-4690-BB56-33E9E3765AA8}" presName="thickLine" presStyleLbl="alignNode1" presStyleIdx="5" presStyleCnt="16"/>
      <dgm:spPr/>
    </dgm:pt>
    <dgm:pt modelId="{71B70AB4-7199-4C0A-80FF-46225EEE1630}" type="pres">
      <dgm:prSet presAssocID="{BF8F96B1-8CB3-4690-BB56-33E9E3765AA8}" presName="horz1" presStyleCnt="0"/>
      <dgm:spPr/>
    </dgm:pt>
    <dgm:pt modelId="{006F26F1-E79F-491B-AA79-54F393922422}" type="pres">
      <dgm:prSet presAssocID="{BF8F96B1-8CB3-4690-BB56-33E9E3765AA8}" presName="tx1" presStyleLbl="revTx" presStyleIdx="5" presStyleCnt="16"/>
      <dgm:spPr/>
    </dgm:pt>
    <dgm:pt modelId="{0B06FAF3-6DB9-41C2-B16D-3EACB7B22602}" type="pres">
      <dgm:prSet presAssocID="{BF8F96B1-8CB3-4690-BB56-33E9E3765AA8}" presName="vert1" presStyleCnt="0"/>
      <dgm:spPr/>
    </dgm:pt>
    <dgm:pt modelId="{459E4451-7291-4DFC-BFB5-8A4AE9D55785}" type="pres">
      <dgm:prSet presAssocID="{7E3FC045-9716-4870-BCE8-4D7FC44ABC0A}" presName="thickLine" presStyleLbl="alignNode1" presStyleIdx="6" presStyleCnt="16"/>
      <dgm:spPr/>
    </dgm:pt>
    <dgm:pt modelId="{FE3AC412-4531-46E9-A1C8-28BD9B1C563D}" type="pres">
      <dgm:prSet presAssocID="{7E3FC045-9716-4870-BCE8-4D7FC44ABC0A}" presName="horz1" presStyleCnt="0"/>
      <dgm:spPr/>
    </dgm:pt>
    <dgm:pt modelId="{D282AE8D-FA58-49EF-96C8-D80B709B9791}" type="pres">
      <dgm:prSet presAssocID="{7E3FC045-9716-4870-BCE8-4D7FC44ABC0A}" presName="tx1" presStyleLbl="revTx" presStyleIdx="6" presStyleCnt="16"/>
      <dgm:spPr/>
    </dgm:pt>
    <dgm:pt modelId="{460CB838-098E-4F7E-A2CF-E7B610C79C41}" type="pres">
      <dgm:prSet presAssocID="{7E3FC045-9716-4870-BCE8-4D7FC44ABC0A}" presName="vert1" presStyleCnt="0"/>
      <dgm:spPr/>
    </dgm:pt>
    <dgm:pt modelId="{C7B5A368-199B-478A-8110-CEA4C926A936}" type="pres">
      <dgm:prSet presAssocID="{690F35A3-32C3-4463-A679-12DEA46400DF}" presName="thickLine" presStyleLbl="alignNode1" presStyleIdx="7" presStyleCnt="16"/>
      <dgm:spPr/>
    </dgm:pt>
    <dgm:pt modelId="{F9B120D5-D79B-4F80-8CC0-04004CFE9CD3}" type="pres">
      <dgm:prSet presAssocID="{690F35A3-32C3-4463-A679-12DEA46400DF}" presName="horz1" presStyleCnt="0"/>
      <dgm:spPr/>
    </dgm:pt>
    <dgm:pt modelId="{86FC0B6D-7A08-4E50-86FF-218E75530BAD}" type="pres">
      <dgm:prSet presAssocID="{690F35A3-32C3-4463-A679-12DEA46400DF}" presName="tx1" presStyleLbl="revTx" presStyleIdx="7" presStyleCnt="16"/>
      <dgm:spPr/>
    </dgm:pt>
    <dgm:pt modelId="{D0613A30-73E4-41D8-8EA9-95579FB12D2D}" type="pres">
      <dgm:prSet presAssocID="{690F35A3-32C3-4463-A679-12DEA46400DF}" presName="vert1" presStyleCnt="0"/>
      <dgm:spPr/>
    </dgm:pt>
    <dgm:pt modelId="{F36D412B-D877-48A4-80EE-19F0D7CEFA5D}" type="pres">
      <dgm:prSet presAssocID="{4B1E8A8E-EB7E-46F5-BB5D-BD0FA7DA6EA0}" presName="thickLine" presStyleLbl="alignNode1" presStyleIdx="8" presStyleCnt="16"/>
      <dgm:spPr/>
    </dgm:pt>
    <dgm:pt modelId="{83200794-F7AD-403E-9C0A-6D5BEC87C9CD}" type="pres">
      <dgm:prSet presAssocID="{4B1E8A8E-EB7E-46F5-BB5D-BD0FA7DA6EA0}" presName="horz1" presStyleCnt="0"/>
      <dgm:spPr/>
    </dgm:pt>
    <dgm:pt modelId="{A4424C75-9042-41B8-88BE-98BB84CD7278}" type="pres">
      <dgm:prSet presAssocID="{4B1E8A8E-EB7E-46F5-BB5D-BD0FA7DA6EA0}" presName="tx1" presStyleLbl="revTx" presStyleIdx="8" presStyleCnt="16"/>
      <dgm:spPr/>
    </dgm:pt>
    <dgm:pt modelId="{3FD41856-CBD7-4A9E-9096-BC8DE100F9D1}" type="pres">
      <dgm:prSet presAssocID="{4B1E8A8E-EB7E-46F5-BB5D-BD0FA7DA6EA0}" presName="vert1" presStyleCnt="0"/>
      <dgm:spPr/>
    </dgm:pt>
    <dgm:pt modelId="{91CD8A0B-0EA9-41E1-B01E-9E2B524599C0}" type="pres">
      <dgm:prSet presAssocID="{EF630320-1C45-4568-A7C4-D487E0AB1497}" presName="thickLine" presStyleLbl="alignNode1" presStyleIdx="9" presStyleCnt="16"/>
      <dgm:spPr/>
    </dgm:pt>
    <dgm:pt modelId="{3D615A89-7D47-4E7B-8B2F-6AFEACE201DB}" type="pres">
      <dgm:prSet presAssocID="{EF630320-1C45-4568-A7C4-D487E0AB1497}" presName="horz1" presStyleCnt="0"/>
      <dgm:spPr/>
    </dgm:pt>
    <dgm:pt modelId="{402F5DE4-FB81-4003-97DE-D9A363D2CD76}" type="pres">
      <dgm:prSet presAssocID="{EF630320-1C45-4568-A7C4-D487E0AB1497}" presName="tx1" presStyleLbl="revTx" presStyleIdx="9" presStyleCnt="16"/>
      <dgm:spPr/>
    </dgm:pt>
    <dgm:pt modelId="{9245B432-48C1-4F85-9C9F-88724B12F9A4}" type="pres">
      <dgm:prSet presAssocID="{EF630320-1C45-4568-A7C4-D487E0AB1497}" presName="vert1" presStyleCnt="0"/>
      <dgm:spPr/>
    </dgm:pt>
    <dgm:pt modelId="{2EBF6BE8-98B5-4773-9159-AF503CDDC9A7}" type="pres">
      <dgm:prSet presAssocID="{D04FF7F5-3694-4CD5-9924-6F20728638FD}" presName="thickLine" presStyleLbl="alignNode1" presStyleIdx="10" presStyleCnt="16"/>
      <dgm:spPr/>
    </dgm:pt>
    <dgm:pt modelId="{B3DF219D-ADB9-4DFB-B6DB-A1582B14D887}" type="pres">
      <dgm:prSet presAssocID="{D04FF7F5-3694-4CD5-9924-6F20728638FD}" presName="horz1" presStyleCnt="0"/>
      <dgm:spPr/>
    </dgm:pt>
    <dgm:pt modelId="{E266D898-3958-4CA5-8C6C-1BCB3A0752EA}" type="pres">
      <dgm:prSet presAssocID="{D04FF7F5-3694-4CD5-9924-6F20728638FD}" presName="tx1" presStyleLbl="revTx" presStyleIdx="10" presStyleCnt="16"/>
      <dgm:spPr/>
    </dgm:pt>
    <dgm:pt modelId="{7B593742-CF34-4896-83F4-E1736DFA360A}" type="pres">
      <dgm:prSet presAssocID="{D04FF7F5-3694-4CD5-9924-6F20728638FD}" presName="vert1" presStyleCnt="0"/>
      <dgm:spPr/>
    </dgm:pt>
    <dgm:pt modelId="{93C54411-FE8F-4038-B31E-22B260297252}" type="pres">
      <dgm:prSet presAssocID="{7D532462-A92F-479F-BA8B-7A9C2481459F}" presName="thickLine" presStyleLbl="alignNode1" presStyleIdx="11" presStyleCnt="16"/>
      <dgm:spPr/>
    </dgm:pt>
    <dgm:pt modelId="{BE77667A-C0D4-4791-BAB4-2A6DFC9C1D1F}" type="pres">
      <dgm:prSet presAssocID="{7D532462-A92F-479F-BA8B-7A9C2481459F}" presName="horz1" presStyleCnt="0"/>
      <dgm:spPr/>
    </dgm:pt>
    <dgm:pt modelId="{1CAF7908-E8FB-4032-9F5E-8487455BB56C}" type="pres">
      <dgm:prSet presAssocID="{7D532462-A92F-479F-BA8B-7A9C2481459F}" presName="tx1" presStyleLbl="revTx" presStyleIdx="11" presStyleCnt="16"/>
      <dgm:spPr/>
    </dgm:pt>
    <dgm:pt modelId="{DD37B382-8BA4-4797-8C29-F8CCE8B75AAC}" type="pres">
      <dgm:prSet presAssocID="{7D532462-A92F-479F-BA8B-7A9C2481459F}" presName="vert1" presStyleCnt="0"/>
      <dgm:spPr/>
    </dgm:pt>
    <dgm:pt modelId="{E6CB717C-1C55-4E66-834F-07D765A2B4A9}" type="pres">
      <dgm:prSet presAssocID="{0914905C-71F7-4EE0-9702-E0C804C0CD61}" presName="thickLine" presStyleLbl="alignNode1" presStyleIdx="12" presStyleCnt="16"/>
      <dgm:spPr/>
    </dgm:pt>
    <dgm:pt modelId="{52D5B6BE-27C7-4E04-97B4-A57BA8EFEA67}" type="pres">
      <dgm:prSet presAssocID="{0914905C-71F7-4EE0-9702-E0C804C0CD61}" presName="horz1" presStyleCnt="0"/>
      <dgm:spPr/>
    </dgm:pt>
    <dgm:pt modelId="{1005D7AE-D2FB-45F8-BEA8-DFC741EFBF81}" type="pres">
      <dgm:prSet presAssocID="{0914905C-71F7-4EE0-9702-E0C804C0CD61}" presName="tx1" presStyleLbl="revTx" presStyleIdx="12" presStyleCnt="16"/>
      <dgm:spPr/>
    </dgm:pt>
    <dgm:pt modelId="{9B9C302E-7B00-406A-8254-B37CE324F391}" type="pres">
      <dgm:prSet presAssocID="{0914905C-71F7-4EE0-9702-E0C804C0CD61}" presName="vert1" presStyleCnt="0"/>
      <dgm:spPr/>
    </dgm:pt>
    <dgm:pt modelId="{7B4A92FD-02C6-4ED9-AE97-7FC33A21C1B0}" type="pres">
      <dgm:prSet presAssocID="{695DB1BA-D405-4A77-B885-794DA433EDB7}" presName="thickLine" presStyleLbl="alignNode1" presStyleIdx="13" presStyleCnt="16"/>
      <dgm:spPr/>
    </dgm:pt>
    <dgm:pt modelId="{26D7B1AD-CB69-4BA3-8FDF-AD485D9B4C49}" type="pres">
      <dgm:prSet presAssocID="{695DB1BA-D405-4A77-B885-794DA433EDB7}" presName="horz1" presStyleCnt="0"/>
      <dgm:spPr/>
    </dgm:pt>
    <dgm:pt modelId="{CF58C99E-085E-4FA9-9A9C-583937033970}" type="pres">
      <dgm:prSet presAssocID="{695DB1BA-D405-4A77-B885-794DA433EDB7}" presName="tx1" presStyleLbl="revTx" presStyleIdx="13" presStyleCnt="16"/>
      <dgm:spPr/>
    </dgm:pt>
    <dgm:pt modelId="{59116BDA-B11B-4AC9-9512-5D24BD34EE4E}" type="pres">
      <dgm:prSet presAssocID="{695DB1BA-D405-4A77-B885-794DA433EDB7}" presName="vert1" presStyleCnt="0"/>
      <dgm:spPr/>
    </dgm:pt>
    <dgm:pt modelId="{F42FFA81-2841-4C4D-9D5A-94E45EC3522E}" type="pres">
      <dgm:prSet presAssocID="{1053CDFA-35A0-44A1-89EF-ED98D97C040D}" presName="thickLine" presStyleLbl="alignNode1" presStyleIdx="14" presStyleCnt="16"/>
      <dgm:spPr/>
    </dgm:pt>
    <dgm:pt modelId="{DC00D32A-C419-42EA-BD1C-85AEDE069525}" type="pres">
      <dgm:prSet presAssocID="{1053CDFA-35A0-44A1-89EF-ED98D97C040D}" presName="horz1" presStyleCnt="0"/>
      <dgm:spPr/>
    </dgm:pt>
    <dgm:pt modelId="{392330A3-9376-4626-A71F-90A54D5CEB84}" type="pres">
      <dgm:prSet presAssocID="{1053CDFA-35A0-44A1-89EF-ED98D97C040D}" presName="tx1" presStyleLbl="revTx" presStyleIdx="14" presStyleCnt="16"/>
      <dgm:spPr/>
    </dgm:pt>
    <dgm:pt modelId="{2434A1E7-1045-4AB2-903A-F9A9292BDE82}" type="pres">
      <dgm:prSet presAssocID="{1053CDFA-35A0-44A1-89EF-ED98D97C040D}" presName="vert1" presStyleCnt="0"/>
      <dgm:spPr/>
    </dgm:pt>
    <dgm:pt modelId="{C7BAC92A-6811-4A49-9F85-C29D7C9C2108}" type="pres">
      <dgm:prSet presAssocID="{BCE5D96B-498C-45BB-B95B-6BFF4C761F06}" presName="thickLine" presStyleLbl="alignNode1" presStyleIdx="15" presStyleCnt="16"/>
      <dgm:spPr/>
    </dgm:pt>
    <dgm:pt modelId="{5E269EEA-9F65-4F4A-A181-76918EAB1426}" type="pres">
      <dgm:prSet presAssocID="{BCE5D96B-498C-45BB-B95B-6BFF4C761F06}" presName="horz1" presStyleCnt="0"/>
      <dgm:spPr/>
    </dgm:pt>
    <dgm:pt modelId="{C9620925-61A1-4CA8-9DDC-2250F80B9F24}" type="pres">
      <dgm:prSet presAssocID="{BCE5D96B-498C-45BB-B95B-6BFF4C761F06}" presName="tx1" presStyleLbl="revTx" presStyleIdx="15" presStyleCnt="16"/>
      <dgm:spPr/>
    </dgm:pt>
    <dgm:pt modelId="{ABD871E7-BFB3-4D8A-AA01-15EF0F419C88}" type="pres">
      <dgm:prSet presAssocID="{BCE5D96B-498C-45BB-B95B-6BFF4C761F06}" presName="vert1" presStyleCnt="0"/>
      <dgm:spPr/>
    </dgm:pt>
  </dgm:ptLst>
  <dgm:cxnLst>
    <dgm:cxn modelId="{C780B422-D632-43E6-9E2D-F7DB10DDC6CB}" type="presOf" srcId="{7D532462-A92F-479F-BA8B-7A9C2481459F}" destId="{1CAF7908-E8FB-4032-9F5E-8487455BB56C}" srcOrd="0" destOrd="0" presId="urn:microsoft.com/office/officeart/2008/layout/LinedList"/>
    <dgm:cxn modelId="{6950535C-9B8B-4406-9987-D6AA1FB6A81E}" type="presOf" srcId="{BF8F96B1-8CB3-4690-BB56-33E9E3765AA8}" destId="{006F26F1-E79F-491B-AA79-54F393922422}" srcOrd="0" destOrd="0" presId="urn:microsoft.com/office/officeart/2008/layout/LinedList"/>
    <dgm:cxn modelId="{0E785161-50E1-4DAB-9763-8C59F41DEEA5}" type="presOf" srcId="{602901CB-592F-42C3-9A11-880AF7E516C4}" destId="{0AEE7AA2-5B96-4330-8902-50FFA4295BA9}" srcOrd="0" destOrd="0" presId="urn:microsoft.com/office/officeart/2008/layout/LinedList"/>
    <dgm:cxn modelId="{C89E7A64-F920-457C-94EF-533521C22EF9}" type="presOf" srcId="{EF630320-1C45-4568-A7C4-D487E0AB1497}" destId="{402F5DE4-FB81-4003-97DE-D9A363D2CD76}" srcOrd="0" destOrd="0" presId="urn:microsoft.com/office/officeart/2008/layout/LinedList"/>
    <dgm:cxn modelId="{4B7AD146-865E-4AD4-A6CA-AFAA99CDD4E0}" type="presOf" srcId="{DBF31DCF-6ED6-4735-A228-652549425B58}" destId="{5517BAE1-9110-45A2-9078-4E62CDCBE43D}" srcOrd="0" destOrd="0" presId="urn:microsoft.com/office/officeart/2008/layout/LinedList"/>
    <dgm:cxn modelId="{52162A68-4B6F-4C21-8E8B-AE378391F9B9}" srcId="{A6D76CEF-2406-429B-9280-C31AEFFF5B26}" destId="{DBF31DCF-6ED6-4735-A228-652549425B58}" srcOrd="0" destOrd="0" parTransId="{48E86EF5-DB4B-410D-81E6-2D6A0ABD6EC6}" sibTransId="{1B6279D5-0BFA-4F61-A82F-15E8A48F20BD}"/>
    <dgm:cxn modelId="{EBB5F74D-8CC9-46CD-93E2-F2A1F446EC6C}" srcId="{A6D76CEF-2406-429B-9280-C31AEFFF5B26}" destId="{BF8F96B1-8CB3-4690-BB56-33E9E3765AA8}" srcOrd="5" destOrd="0" parTransId="{FBCA20D4-2A69-42CC-95BE-C3409F48CE6A}" sibTransId="{F336C652-4705-454D-90BB-3A86548B6985}"/>
    <dgm:cxn modelId="{F9E1B46F-C3A4-4804-8839-C50A936874FD}" srcId="{A6D76CEF-2406-429B-9280-C31AEFFF5B26}" destId="{602901CB-592F-42C3-9A11-880AF7E516C4}" srcOrd="1" destOrd="0" parTransId="{5E0D3DE2-5FE5-4C66-B9B5-48F12269CED2}" sibTransId="{31D2FC27-2FBF-43F6-B8EC-67184575455F}"/>
    <dgm:cxn modelId="{1B74F672-D7F3-49E2-8E0D-493F3DDB8CF2}" type="presOf" srcId="{40EEF449-47B0-47B5-8A0D-C4DE0253F0BC}" destId="{CD47416B-996F-49DA-9FF7-C7FA339F3F12}" srcOrd="0" destOrd="0" presId="urn:microsoft.com/office/officeart/2008/layout/LinedList"/>
    <dgm:cxn modelId="{0201F273-25EE-4B63-9310-5165DB115C7A}" type="presOf" srcId="{D04FF7F5-3694-4CD5-9924-6F20728638FD}" destId="{E266D898-3958-4CA5-8C6C-1BCB3A0752EA}" srcOrd="0" destOrd="0" presId="urn:microsoft.com/office/officeart/2008/layout/LinedList"/>
    <dgm:cxn modelId="{0DA9AE5A-6890-4C10-8D0E-F6ACFA163313}" srcId="{A6D76CEF-2406-429B-9280-C31AEFFF5B26}" destId="{D04FF7F5-3694-4CD5-9924-6F20728638FD}" srcOrd="10" destOrd="0" parTransId="{A16CC45B-1B88-41B8-8E31-80B236076C9E}" sibTransId="{26406DD8-DFD6-4506-83F0-7C12507FD07D}"/>
    <dgm:cxn modelId="{C51A9680-1B14-44DD-9960-B20C499E7497}" type="presOf" srcId="{71603334-51B4-41F5-B1F0-3DACBD724B57}" destId="{94C5A670-1DD1-47A3-A908-116921A5C5A3}" srcOrd="0" destOrd="0" presId="urn:microsoft.com/office/officeart/2008/layout/LinedList"/>
    <dgm:cxn modelId="{1CB1D58D-1AB7-4DE6-965B-705BBC69F0BA}" srcId="{A6D76CEF-2406-429B-9280-C31AEFFF5B26}" destId="{0914905C-71F7-4EE0-9702-E0C804C0CD61}" srcOrd="12" destOrd="0" parTransId="{8E9A0671-46EC-49CE-B1EF-A456E2645684}" sibTransId="{3059C4B1-B645-49B6-BD36-D1A671E0A257}"/>
    <dgm:cxn modelId="{025A8393-1D32-40F1-86D7-1F5C28AB394A}" srcId="{A6D76CEF-2406-429B-9280-C31AEFFF5B26}" destId="{690F35A3-32C3-4463-A679-12DEA46400DF}" srcOrd="7" destOrd="0" parTransId="{7E89ECEF-268F-47F3-B314-81CED17D964E}" sibTransId="{D5D16179-C1DA-45A6-B811-84AE39AC76D5}"/>
    <dgm:cxn modelId="{127AA095-1199-44D1-A96F-0CC1043EB718}" type="presOf" srcId="{0914905C-71F7-4EE0-9702-E0C804C0CD61}" destId="{1005D7AE-D2FB-45F8-BEA8-DFC741EFBF81}" srcOrd="0" destOrd="0" presId="urn:microsoft.com/office/officeart/2008/layout/LinedList"/>
    <dgm:cxn modelId="{3161C3A0-58CC-44E9-9ADB-C9C351021BB0}" type="presOf" srcId="{7E3FC045-9716-4870-BCE8-4D7FC44ABC0A}" destId="{D282AE8D-FA58-49EF-96C8-D80B709B9791}" srcOrd="0" destOrd="0" presId="urn:microsoft.com/office/officeart/2008/layout/LinedList"/>
    <dgm:cxn modelId="{9DDB08B4-4B6D-45F9-B8EC-5ED472BB1169}" type="presOf" srcId="{4B1E8A8E-EB7E-46F5-BB5D-BD0FA7DA6EA0}" destId="{A4424C75-9042-41B8-88BE-98BB84CD7278}" srcOrd="0" destOrd="0" presId="urn:microsoft.com/office/officeart/2008/layout/LinedList"/>
    <dgm:cxn modelId="{244712B4-485E-4DB9-9DD6-971541326B3A}" srcId="{A6D76CEF-2406-429B-9280-C31AEFFF5B26}" destId="{7E3FC045-9716-4870-BCE8-4D7FC44ABC0A}" srcOrd="6" destOrd="0" parTransId="{3A76DEF9-956F-428F-B0AD-ED025B1414C1}" sibTransId="{23B8AE7B-FE7D-41B3-81E5-1A701AF0B92B}"/>
    <dgm:cxn modelId="{17C433C3-EA13-433A-B7D5-3A6FFAE998AD}" type="presOf" srcId="{DABCCC12-165A-4880-BAEF-24763374C7E5}" destId="{17B3B1F4-D483-4A60-9313-8511F4E166C8}" srcOrd="0" destOrd="0" presId="urn:microsoft.com/office/officeart/2008/layout/LinedList"/>
    <dgm:cxn modelId="{3E5F5BC3-8645-48D7-A9AF-5FB4686CCFAF}" type="presOf" srcId="{BCE5D96B-498C-45BB-B95B-6BFF4C761F06}" destId="{C9620925-61A1-4CA8-9DDC-2250F80B9F24}" srcOrd="0" destOrd="0" presId="urn:microsoft.com/office/officeart/2008/layout/LinedList"/>
    <dgm:cxn modelId="{7F55A6C3-3652-48CB-A2F3-BB687DC23379}" type="presOf" srcId="{A6D76CEF-2406-429B-9280-C31AEFFF5B26}" destId="{451F1184-2A02-4F06-B93F-AB3D88060CB0}" srcOrd="0" destOrd="0" presId="urn:microsoft.com/office/officeart/2008/layout/LinedList"/>
    <dgm:cxn modelId="{C4C79EC8-BBD0-475F-A5A5-F2689400E596}" srcId="{A6D76CEF-2406-429B-9280-C31AEFFF5B26}" destId="{7D532462-A92F-479F-BA8B-7A9C2481459F}" srcOrd="11" destOrd="0" parTransId="{D004F2D5-C805-4C26-ADF3-2DFA1C74FF02}" sibTransId="{BF875E02-D009-4865-BA6F-7234A5BAE388}"/>
    <dgm:cxn modelId="{5C2D72C9-6795-44AF-9B09-7888EC5599B9}" srcId="{A6D76CEF-2406-429B-9280-C31AEFFF5B26}" destId="{4B1E8A8E-EB7E-46F5-BB5D-BD0FA7DA6EA0}" srcOrd="8" destOrd="0" parTransId="{059B1B61-9A82-4DB4-9D61-9DE991442AAC}" sibTransId="{6075DF5F-4C3A-4E34-A77D-A3FA47763377}"/>
    <dgm:cxn modelId="{93DC7DCC-A1D4-45E6-9BA9-88AF86621EDA}" srcId="{A6D76CEF-2406-429B-9280-C31AEFFF5B26}" destId="{695DB1BA-D405-4A77-B885-794DA433EDB7}" srcOrd="13" destOrd="0" parTransId="{857658CB-46A7-4EAE-B870-D0098B2379CB}" sibTransId="{32A6019C-9483-4B36-AA8F-8C8BB11B8BB4}"/>
    <dgm:cxn modelId="{1C6E2ADA-C231-42B9-BFA6-30CCAF12B9A6}" srcId="{A6D76CEF-2406-429B-9280-C31AEFFF5B26}" destId="{BCE5D96B-498C-45BB-B95B-6BFF4C761F06}" srcOrd="15" destOrd="0" parTransId="{8EDDF5FF-F93F-4A11-B3D8-FD6CB5EE27E0}" sibTransId="{71A8A074-8A01-4396-ABD2-6EBF3129D63D}"/>
    <dgm:cxn modelId="{795F75DA-4C06-4670-9112-47A9FF530756}" srcId="{A6D76CEF-2406-429B-9280-C31AEFFF5B26}" destId="{DABCCC12-165A-4880-BAEF-24763374C7E5}" srcOrd="3" destOrd="0" parTransId="{D38015AA-7575-47BE-A205-08DDD381295B}" sibTransId="{837CE6E5-EDE0-4B77-8BCC-02ECC3840534}"/>
    <dgm:cxn modelId="{65483BDF-9E3B-4BEC-AF97-2AE4ED13D6CB}" srcId="{A6D76CEF-2406-429B-9280-C31AEFFF5B26}" destId="{40EEF449-47B0-47B5-8A0D-C4DE0253F0BC}" srcOrd="2" destOrd="0" parTransId="{1D1CCC01-8337-48F3-9DA8-B586ED74437F}" sibTransId="{FCC23B7F-70FD-4323-856A-334AA2AF2D92}"/>
    <dgm:cxn modelId="{6A800FE5-0186-4A55-A77D-7E53249B474F}" srcId="{A6D76CEF-2406-429B-9280-C31AEFFF5B26}" destId="{1053CDFA-35A0-44A1-89EF-ED98D97C040D}" srcOrd="14" destOrd="0" parTransId="{CE4F6DE8-9B2A-47E7-AA70-6BD25D6F81B0}" sibTransId="{80F66259-9DCC-4288-AF43-DB049448EA7B}"/>
    <dgm:cxn modelId="{DD0D44E6-130B-4388-95AC-239611B6854A}" type="presOf" srcId="{1053CDFA-35A0-44A1-89EF-ED98D97C040D}" destId="{392330A3-9376-4626-A71F-90A54D5CEB84}" srcOrd="0" destOrd="0" presId="urn:microsoft.com/office/officeart/2008/layout/LinedList"/>
    <dgm:cxn modelId="{763425F7-F830-413D-876E-B53451B9CCC6}" type="presOf" srcId="{695DB1BA-D405-4A77-B885-794DA433EDB7}" destId="{CF58C99E-085E-4FA9-9A9C-583937033970}" srcOrd="0" destOrd="0" presId="urn:microsoft.com/office/officeart/2008/layout/LinedList"/>
    <dgm:cxn modelId="{3897E7F9-682A-4F88-AD41-B5732F599010}" type="presOf" srcId="{690F35A3-32C3-4463-A679-12DEA46400DF}" destId="{86FC0B6D-7A08-4E50-86FF-218E75530BAD}" srcOrd="0" destOrd="0" presId="urn:microsoft.com/office/officeart/2008/layout/LinedList"/>
    <dgm:cxn modelId="{B9230DFF-B7E8-4D68-904A-361C79030F74}" srcId="{A6D76CEF-2406-429B-9280-C31AEFFF5B26}" destId="{EF630320-1C45-4568-A7C4-D487E0AB1497}" srcOrd="9" destOrd="0" parTransId="{8C97575E-DA3F-4B2A-8A85-F799ED7217FA}" sibTransId="{746E1716-1545-45CA-9A74-ABA22A8EDA19}"/>
    <dgm:cxn modelId="{482E76FF-7CBB-41B0-A1BA-EE89ABE7B0BB}" srcId="{A6D76CEF-2406-429B-9280-C31AEFFF5B26}" destId="{71603334-51B4-41F5-B1F0-3DACBD724B57}" srcOrd="4" destOrd="0" parTransId="{1B64E1BA-50EF-4BEE-A7D3-C96A261F1004}" sibTransId="{C193A57A-59C8-43C7-B55D-5A5EA0F7F3D1}"/>
    <dgm:cxn modelId="{A74BBFE9-EB3D-4B29-8032-2A8AEE482B40}" type="presParOf" srcId="{451F1184-2A02-4F06-B93F-AB3D88060CB0}" destId="{7668C34F-75D0-472A-AB63-B99CA8B02CB9}" srcOrd="0" destOrd="0" presId="urn:microsoft.com/office/officeart/2008/layout/LinedList"/>
    <dgm:cxn modelId="{DE87E7AF-C764-47CD-B589-2C6E72B6817D}" type="presParOf" srcId="{451F1184-2A02-4F06-B93F-AB3D88060CB0}" destId="{71E610BA-1D7C-4E86-851D-FA13D6A4AD9C}" srcOrd="1" destOrd="0" presId="urn:microsoft.com/office/officeart/2008/layout/LinedList"/>
    <dgm:cxn modelId="{57927E0F-D3FE-451C-B944-033225FBE3FE}" type="presParOf" srcId="{71E610BA-1D7C-4E86-851D-FA13D6A4AD9C}" destId="{5517BAE1-9110-45A2-9078-4E62CDCBE43D}" srcOrd="0" destOrd="0" presId="urn:microsoft.com/office/officeart/2008/layout/LinedList"/>
    <dgm:cxn modelId="{0B34D9D1-117D-4A4A-9722-A89B022FDEED}" type="presParOf" srcId="{71E610BA-1D7C-4E86-851D-FA13D6A4AD9C}" destId="{18F515E3-FB85-4525-82AE-D2E4EA94E5C8}" srcOrd="1" destOrd="0" presId="urn:microsoft.com/office/officeart/2008/layout/LinedList"/>
    <dgm:cxn modelId="{4E3A2753-6548-4CC4-9D0F-F793DF386C1F}" type="presParOf" srcId="{451F1184-2A02-4F06-B93F-AB3D88060CB0}" destId="{91C03626-BB2E-451C-B559-F0E3DCF4AF66}" srcOrd="2" destOrd="0" presId="urn:microsoft.com/office/officeart/2008/layout/LinedList"/>
    <dgm:cxn modelId="{493A8F19-7332-4431-81B2-F4DDDF5C0E97}" type="presParOf" srcId="{451F1184-2A02-4F06-B93F-AB3D88060CB0}" destId="{F75D2D49-7EA2-4E43-B021-EFB684B25A0E}" srcOrd="3" destOrd="0" presId="urn:microsoft.com/office/officeart/2008/layout/LinedList"/>
    <dgm:cxn modelId="{33A0475F-AA25-48DE-A028-E899E7D86560}" type="presParOf" srcId="{F75D2D49-7EA2-4E43-B021-EFB684B25A0E}" destId="{0AEE7AA2-5B96-4330-8902-50FFA4295BA9}" srcOrd="0" destOrd="0" presId="urn:microsoft.com/office/officeart/2008/layout/LinedList"/>
    <dgm:cxn modelId="{A38A682D-ACE2-4DA3-AEA7-0E5D14FC6F7C}" type="presParOf" srcId="{F75D2D49-7EA2-4E43-B021-EFB684B25A0E}" destId="{5C97935B-6223-4DAC-917C-3CD8F76D89BD}" srcOrd="1" destOrd="0" presId="urn:microsoft.com/office/officeart/2008/layout/LinedList"/>
    <dgm:cxn modelId="{05336654-091D-4046-AE67-4C7227DE3F2D}" type="presParOf" srcId="{451F1184-2A02-4F06-B93F-AB3D88060CB0}" destId="{FB006C7D-0AAD-4E8C-AA31-CA3B9949902B}" srcOrd="4" destOrd="0" presId="urn:microsoft.com/office/officeart/2008/layout/LinedList"/>
    <dgm:cxn modelId="{CAA5E5A4-3B43-42F5-8F67-6A4B9130C2E5}" type="presParOf" srcId="{451F1184-2A02-4F06-B93F-AB3D88060CB0}" destId="{3476F79C-6BA8-4800-A4DF-F62929CDD4A3}" srcOrd="5" destOrd="0" presId="urn:microsoft.com/office/officeart/2008/layout/LinedList"/>
    <dgm:cxn modelId="{3008DECA-0332-4E3E-8B88-D2420FB54221}" type="presParOf" srcId="{3476F79C-6BA8-4800-A4DF-F62929CDD4A3}" destId="{CD47416B-996F-49DA-9FF7-C7FA339F3F12}" srcOrd="0" destOrd="0" presId="urn:microsoft.com/office/officeart/2008/layout/LinedList"/>
    <dgm:cxn modelId="{CCBA194A-BD86-4B91-848B-11A3024EB4ED}" type="presParOf" srcId="{3476F79C-6BA8-4800-A4DF-F62929CDD4A3}" destId="{F720E6FA-6DDD-42DE-984A-238C8909BE6C}" srcOrd="1" destOrd="0" presId="urn:microsoft.com/office/officeart/2008/layout/LinedList"/>
    <dgm:cxn modelId="{1F998929-DFD6-41BE-9252-DBB10A17813E}" type="presParOf" srcId="{451F1184-2A02-4F06-B93F-AB3D88060CB0}" destId="{8AB65666-D408-4749-8851-BFF9C2349936}" srcOrd="6" destOrd="0" presId="urn:microsoft.com/office/officeart/2008/layout/LinedList"/>
    <dgm:cxn modelId="{1C60D690-A707-4D54-845A-73011BB69023}" type="presParOf" srcId="{451F1184-2A02-4F06-B93F-AB3D88060CB0}" destId="{5AED9A84-3E71-4F9E-BFA2-36F2063FAC54}" srcOrd="7" destOrd="0" presId="urn:microsoft.com/office/officeart/2008/layout/LinedList"/>
    <dgm:cxn modelId="{E6E94835-ABE3-44C1-9AEB-6C9D06B55C24}" type="presParOf" srcId="{5AED9A84-3E71-4F9E-BFA2-36F2063FAC54}" destId="{17B3B1F4-D483-4A60-9313-8511F4E166C8}" srcOrd="0" destOrd="0" presId="urn:microsoft.com/office/officeart/2008/layout/LinedList"/>
    <dgm:cxn modelId="{FDEC88F3-6F73-4911-9131-A77E7ECE58CA}" type="presParOf" srcId="{5AED9A84-3E71-4F9E-BFA2-36F2063FAC54}" destId="{7CC68802-43E8-42C8-8869-8FB4296C6186}" srcOrd="1" destOrd="0" presId="urn:microsoft.com/office/officeart/2008/layout/LinedList"/>
    <dgm:cxn modelId="{B875A5B9-D7EE-4145-A380-110254FD6D5A}" type="presParOf" srcId="{451F1184-2A02-4F06-B93F-AB3D88060CB0}" destId="{BC5D557D-5EFA-4819-8063-0AAF9A17945F}" srcOrd="8" destOrd="0" presId="urn:microsoft.com/office/officeart/2008/layout/LinedList"/>
    <dgm:cxn modelId="{7D418118-2823-4167-BBC3-0E2D9E61F698}" type="presParOf" srcId="{451F1184-2A02-4F06-B93F-AB3D88060CB0}" destId="{AEE1D4AF-7703-45AB-8201-0B0830AD713F}" srcOrd="9" destOrd="0" presId="urn:microsoft.com/office/officeart/2008/layout/LinedList"/>
    <dgm:cxn modelId="{F98C7B8D-85D6-43CB-BDD6-C284C5C14983}" type="presParOf" srcId="{AEE1D4AF-7703-45AB-8201-0B0830AD713F}" destId="{94C5A670-1DD1-47A3-A908-116921A5C5A3}" srcOrd="0" destOrd="0" presId="urn:microsoft.com/office/officeart/2008/layout/LinedList"/>
    <dgm:cxn modelId="{B669A6D1-962B-4FE4-B980-5677BB722EDE}" type="presParOf" srcId="{AEE1D4AF-7703-45AB-8201-0B0830AD713F}" destId="{136BF5DD-3493-4E47-BF89-434E88938475}" srcOrd="1" destOrd="0" presId="urn:microsoft.com/office/officeart/2008/layout/LinedList"/>
    <dgm:cxn modelId="{8601B481-5EEF-4226-B531-59013CBE9257}" type="presParOf" srcId="{451F1184-2A02-4F06-B93F-AB3D88060CB0}" destId="{DEC232A4-4079-4A51-BB5E-0D488AF3A9FC}" srcOrd="10" destOrd="0" presId="urn:microsoft.com/office/officeart/2008/layout/LinedList"/>
    <dgm:cxn modelId="{6602577F-8DDE-4288-B187-24AFCFDE387F}" type="presParOf" srcId="{451F1184-2A02-4F06-B93F-AB3D88060CB0}" destId="{71B70AB4-7199-4C0A-80FF-46225EEE1630}" srcOrd="11" destOrd="0" presId="urn:microsoft.com/office/officeart/2008/layout/LinedList"/>
    <dgm:cxn modelId="{86E2E58B-1169-4EEE-AE3C-1F1FF42AE94C}" type="presParOf" srcId="{71B70AB4-7199-4C0A-80FF-46225EEE1630}" destId="{006F26F1-E79F-491B-AA79-54F393922422}" srcOrd="0" destOrd="0" presId="urn:microsoft.com/office/officeart/2008/layout/LinedList"/>
    <dgm:cxn modelId="{C46014B8-6EEC-4A83-B893-826F68909318}" type="presParOf" srcId="{71B70AB4-7199-4C0A-80FF-46225EEE1630}" destId="{0B06FAF3-6DB9-41C2-B16D-3EACB7B22602}" srcOrd="1" destOrd="0" presId="urn:microsoft.com/office/officeart/2008/layout/LinedList"/>
    <dgm:cxn modelId="{411AC8AE-6C4B-4BF1-9CC5-2E87B6EAF469}" type="presParOf" srcId="{451F1184-2A02-4F06-B93F-AB3D88060CB0}" destId="{459E4451-7291-4DFC-BFB5-8A4AE9D55785}" srcOrd="12" destOrd="0" presId="urn:microsoft.com/office/officeart/2008/layout/LinedList"/>
    <dgm:cxn modelId="{9E418401-0E62-4D63-98D6-8F058D0C2244}" type="presParOf" srcId="{451F1184-2A02-4F06-B93F-AB3D88060CB0}" destId="{FE3AC412-4531-46E9-A1C8-28BD9B1C563D}" srcOrd="13" destOrd="0" presId="urn:microsoft.com/office/officeart/2008/layout/LinedList"/>
    <dgm:cxn modelId="{0687D615-5F33-47E1-A668-3EA718F73896}" type="presParOf" srcId="{FE3AC412-4531-46E9-A1C8-28BD9B1C563D}" destId="{D282AE8D-FA58-49EF-96C8-D80B709B9791}" srcOrd="0" destOrd="0" presId="urn:microsoft.com/office/officeart/2008/layout/LinedList"/>
    <dgm:cxn modelId="{614A5221-240F-4C55-A0A6-3A028A21E79B}" type="presParOf" srcId="{FE3AC412-4531-46E9-A1C8-28BD9B1C563D}" destId="{460CB838-098E-4F7E-A2CF-E7B610C79C41}" srcOrd="1" destOrd="0" presId="urn:microsoft.com/office/officeart/2008/layout/LinedList"/>
    <dgm:cxn modelId="{CAD87B40-A34C-4FCF-843C-A3B2736F7C09}" type="presParOf" srcId="{451F1184-2A02-4F06-B93F-AB3D88060CB0}" destId="{C7B5A368-199B-478A-8110-CEA4C926A936}" srcOrd="14" destOrd="0" presId="urn:microsoft.com/office/officeart/2008/layout/LinedList"/>
    <dgm:cxn modelId="{C84A7A33-C7D5-4BA8-BF7F-534E6D4E0F1C}" type="presParOf" srcId="{451F1184-2A02-4F06-B93F-AB3D88060CB0}" destId="{F9B120D5-D79B-4F80-8CC0-04004CFE9CD3}" srcOrd="15" destOrd="0" presId="urn:microsoft.com/office/officeart/2008/layout/LinedList"/>
    <dgm:cxn modelId="{F1163CD6-E7A7-4B88-86E3-26F01E41F2D4}" type="presParOf" srcId="{F9B120D5-D79B-4F80-8CC0-04004CFE9CD3}" destId="{86FC0B6D-7A08-4E50-86FF-218E75530BAD}" srcOrd="0" destOrd="0" presId="urn:microsoft.com/office/officeart/2008/layout/LinedList"/>
    <dgm:cxn modelId="{142BD3BA-01B1-4478-9B49-BF91180E9BF0}" type="presParOf" srcId="{F9B120D5-D79B-4F80-8CC0-04004CFE9CD3}" destId="{D0613A30-73E4-41D8-8EA9-95579FB12D2D}" srcOrd="1" destOrd="0" presId="urn:microsoft.com/office/officeart/2008/layout/LinedList"/>
    <dgm:cxn modelId="{5AAB1CB6-AF00-4340-BF69-0178D0DC9AE7}" type="presParOf" srcId="{451F1184-2A02-4F06-B93F-AB3D88060CB0}" destId="{F36D412B-D877-48A4-80EE-19F0D7CEFA5D}" srcOrd="16" destOrd="0" presId="urn:microsoft.com/office/officeart/2008/layout/LinedList"/>
    <dgm:cxn modelId="{8C6459EB-40B5-4D92-90AC-990C73596F01}" type="presParOf" srcId="{451F1184-2A02-4F06-B93F-AB3D88060CB0}" destId="{83200794-F7AD-403E-9C0A-6D5BEC87C9CD}" srcOrd="17" destOrd="0" presId="urn:microsoft.com/office/officeart/2008/layout/LinedList"/>
    <dgm:cxn modelId="{27F36C37-F7AA-4535-A463-3AABBD7CD944}" type="presParOf" srcId="{83200794-F7AD-403E-9C0A-6D5BEC87C9CD}" destId="{A4424C75-9042-41B8-88BE-98BB84CD7278}" srcOrd="0" destOrd="0" presId="urn:microsoft.com/office/officeart/2008/layout/LinedList"/>
    <dgm:cxn modelId="{B1F2E730-3610-461B-A10D-69C4DEBA4183}" type="presParOf" srcId="{83200794-F7AD-403E-9C0A-6D5BEC87C9CD}" destId="{3FD41856-CBD7-4A9E-9096-BC8DE100F9D1}" srcOrd="1" destOrd="0" presId="urn:microsoft.com/office/officeart/2008/layout/LinedList"/>
    <dgm:cxn modelId="{D622DA6A-08FB-4EFE-B90C-BCE24416472E}" type="presParOf" srcId="{451F1184-2A02-4F06-B93F-AB3D88060CB0}" destId="{91CD8A0B-0EA9-41E1-B01E-9E2B524599C0}" srcOrd="18" destOrd="0" presId="urn:microsoft.com/office/officeart/2008/layout/LinedList"/>
    <dgm:cxn modelId="{B8D71979-9ED8-4284-B5C9-E934C1D3D837}" type="presParOf" srcId="{451F1184-2A02-4F06-B93F-AB3D88060CB0}" destId="{3D615A89-7D47-4E7B-8B2F-6AFEACE201DB}" srcOrd="19" destOrd="0" presId="urn:microsoft.com/office/officeart/2008/layout/LinedList"/>
    <dgm:cxn modelId="{AB697EB6-8B7B-4CCD-854A-5513285B1C6A}" type="presParOf" srcId="{3D615A89-7D47-4E7B-8B2F-6AFEACE201DB}" destId="{402F5DE4-FB81-4003-97DE-D9A363D2CD76}" srcOrd="0" destOrd="0" presId="urn:microsoft.com/office/officeart/2008/layout/LinedList"/>
    <dgm:cxn modelId="{A02419B1-C848-4596-9924-ACF7CB735A9E}" type="presParOf" srcId="{3D615A89-7D47-4E7B-8B2F-6AFEACE201DB}" destId="{9245B432-48C1-4F85-9C9F-88724B12F9A4}" srcOrd="1" destOrd="0" presId="urn:microsoft.com/office/officeart/2008/layout/LinedList"/>
    <dgm:cxn modelId="{F2FB97A1-67F9-480A-8379-1EF97C93F182}" type="presParOf" srcId="{451F1184-2A02-4F06-B93F-AB3D88060CB0}" destId="{2EBF6BE8-98B5-4773-9159-AF503CDDC9A7}" srcOrd="20" destOrd="0" presId="urn:microsoft.com/office/officeart/2008/layout/LinedList"/>
    <dgm:cxn modelId="{F127E74B-4F71-4230-9C0A-C68EB6769F1B}" type="presParOf" srcId="{451F1184-2A02-4F06-B93F-AB3D88060CB0}" destId="{B3DF219D-ADB9-4DFB-B6DB-A1582B14D887}" srcOrd="21" destOrd="0" presId="urn:microsoft.com/office/officeart/2008/layout/LinedList"/>
    <dgm:cxn modelId="{808A0818-D3A8-43A8-8ECF-04F9606FC931}" type="presParOf" srcId="{B3DF219D-ADB9-4DFB-B6DB-A1582B14D887}" destId="{E266D898-3958-4CA5-8C6C-1BCB3A0752EA}" srcOrd="0" destOrd="0" presId="urn:microsoft.com/office/officeart/2008/layout/LinedList"/>
    <dgm:cxn modelId="{EAD92DCF-96B5-4F61-815A-5C85DA380286}" type="presParOf" srcId="{B3DF219D-ADB9-4DFB-B6DB-A1582B14D887}" destId="{7B593742-CF34-4896-83F4-E1736DFA360A}" srcOrd="1" destOrd="0" presId="urn:microsoft.com/office/officeart/2008/layout/LinedList"/>
    <dgm:cxn modelId="{7E0E0A6A-4644-4AC8-B12F-68170D047EDD}" type="presParOf" srcId="{451F1184-2A02-4F06-B93F-AB3D88060CB0}" destId="{93C54411-FE8F-4038-B31E-22B260297252}" srcOrd="22" destOrd="0" presId="urn:microsoft.com/office/officeart/2008/layout/LinedList"/>
    <dgm:cxn modelId="{556DF2DA-5D85-4AB1-9C56-265463ED51FD}" type="presParOf" srcId="{451F1184-2A02-4F06-B93F-AB3D88060CB0}" destId="{BE77667A-C0D4-4791-BAB4-2A6DFC9C1D1F}" srcOrd="23" destOrd="0" presId="urn:microsoft.com/office/officeart/2008/layout/LinedList"/>
    <dgm:cxn modelId="{51CDDC6E-4470-4F9F-B147-4C713F79C722}" type="presParOf" srcId="{BE77667A-C0D4-4791-BAB4-2A6DFC9C1D1F}" destId="{1CAF7908-E8FB-4032-9F5E-8487455BB56C}" srcOrd="0" destOrd="0" presId="urn:microsoft.com/office/officeart/2008/layout/LinedList"/>
    <dgm:cxn modelId="{7B3E616B-49BB-4261-91AF-C1CE380DFB2C}" type="presParOf" srcId="{BE77667A-C0D4-4791-BAB4-2A6DFC9C1D1F}" destId="{DD37B382-8BA4-4797-8C29-F8CCE8B75AAC}" srcOrd="1" destOrd="0" presId="urn:microsoft.com/office/officeart/2008/layout/LinedList"/>
    <dgm:cxn modelId="{064CEB0D-7019-4BD8-AF25-80055E8A5ABB}" type="presParOf" srcId="{451F1184-2A02-4F06-B93F-AB3D88060CB0}" destId="{E6CB717C-1C55-4E66-834F-07D765A2B4A9}" srcOrd="24" destOrd="0" presId="urn:microsoft.com/office/officeart/2008/layout/LinedList"/>
    <dgm:cxn modelId="{59500ABB-2594-4C0C-8F51-B99B24C910B0}" type="presParOf" srcId="{451F1184-2A02-4F06-B93F-AB3D88060CB0}" destId="{52D5B6BE-27C7-4E04-97B4-A57BA8EFEA67}" srcOrd="25" destOrd="0" presId="urn:microsoft.com/office/officeart/2008/layout/LinedList"/>
    <dgm:cxn modelId="{3175BCDC-AA6B-4809-8F3D-FA2565EE797A}" type="presParOf" srcId="{52D5B6BE-27C7-4E04-97B4-A57BA8EFEA67}" destId="{1005D7AE-D2FB-45F8-BEA8-DFC741EFBF81}" srcOrd="0" destOrd="0" presId="urn:microsoft.com/office/officeart/2008/layout/LinedList"/>
    <dgm:cxn modelId="{8D087BD6-8DC8-4D62-A090-010600E60572}" type="presParOf" srcId="{52D5B6BE-27C7-4E04-97B4-A57BA8EFEA67}" destId="{9B9C302E-7B00-406A-8254-B37CE324F391}" srcOrd="1" destOrd="0" presId="urn:microsoft.com/office/officeart/2008/layout/LinedList"/>
    <dgm:cxn modelId="{40DA64D3-9BA5-4295-9D0A-712DB26DCE59}" type="presParOf" srcId="{451F1184-2A02-4F06-B93F-AB3D88060CB0}" destId="{7B4A92FD-02C6-4ED9-AE97-7FC33A21C1B0}" srcOrd="26" destOrd="0" presId="urn:microsoft.com/office/officeart/2008/layout/LinedList"/>
    <dgm:cxn modelId="{CA8CBB6C-5334-457B-80D2-E2EB7E884945}" type="presParOf" srcId="{451F1184-2A02-4F06-B93F-AB3D88060CB0}" destId="{26D7B1AD-CB69-4BA3-8FDF-AD485D9B4C49}" srcOrd="27" destOrd="0" presId="urn:microsoft.com/office/officeart/2008/layout/LinedList"/>
    <dgm:cxn modelId="{9F8414ED-CAF9-4C69-8695-0242B078A917}" type="presParOf" srcId="{26D7B1AD-CB69-4BA3-8FDF-AD485D9B4C49}" destId="{CF58C99E-085E-4FA9-9A9C-583937033970}" srcOrd="0" destOrd="0" presId="urn:microsoft.com/office/officeart/2008/layout/LinedList"/>
    <dgm:cxn modelId="{BA70719A-B7C0-44CD-879C-77BA001A041A}" type="presParOf" srcId="{26D7B1AD-CB69-4BA3-8FDF-AD485D9B4C49}" destId="{59116BDA-B11B-4AC9-9512-5D24BD34EE4E}" srcOrd="1" destOrd="0" presId="urn:microsoft.com/office/officeart/2008/layout/LinedList"/>
    <dgm:cxn modelId="{818BB1D7-8E72-4BA0-9E0D-10FE19658915}" type="presParOf" srcId="{451F1184-2A02-4F06-B93F-AB3D88060CB0}" destId="{F42FFA81-2841-4C4D-9D5A-94E45EC3522E}" srcOrd="28" destOrd="0" presId="urn:microsoft.com/office/officeart/2008/layout/LinedList"/>
    <dgm:cxn modelId="{8D22C04D-EE31-4FBC-B25F-8DB4420DDD76}" type="presParOf" srcId="{451F1184-2A02-4F06-B93F-AB3D88060CB0}" destId="{DC00D32A-C419-42EA-BD1C-85AEDE069525}" srcOrd="29" destOrd="0" presId="urn:microsoft.com/office/officeart/2008/layout/LinedList"/>
    <dgm:cxn modelId="{E87DBE23-ADDA-4E95-917F-B31558543220}" type="presParOf" srcId="{DC00D32A-C419-42EA-BD1C-85AEDE069525}" destId="{392330A3-9376-4626-A71F-90A54D5CEB84}" srcOrd="0" destOrd="0" presId="urn:microsoft.com/office/officeart/2008/layout/LinedList"/>
    <dgm:cxn modelId="{2CA6921C-AFBA-44CE-869D-CB4AA141AE32}" type="presParOf" srcId="{DC00D32A-C419-42EA-BD1C-85AEDE069525}" destId="{2434A1E7-1045-4AB2-903A-F9A9292BDE82}" srcOrd="1" destOrd="0" presId="urn:microsoft.com/office/officeart/2008/layout/LinedList"/>
    <dgm:cxn modelId="{B013D9E9-4D0C-4F20-AD8C-945B4B24D025}" type="presParOf" srcId="{451F1184-2A02-4F06-B93F-AB3D88060CB0}" destId="{C7BAC92A-6811-4A49-9F85-C29D7C9C2108}" srcOrd="30" destOrd="0" presId="urn:microsoft.com/office/officeart/2008/layout/LinedList"/>
    <dgm:cxn modelId="{BEAE57AE-3212-4B78-896C-62469FA1C213}" type="presParOf" srcId="{451F1184-2A02-4F06-B93F-AB3D88060CB0}" destId="{5E269EEA-9F65-4F4A-A181-76918EAB1426}" srcOrd="31" destOrd="0" presId="urn:microsoft.com/office/officeart/2008/layout/LinedList"/>
    <dgm:cxn modelId="{459685FF-9C21-4329-B762-597F63734E7D}" type="presParOf" srcId="{5E269EEA-9F65-4F4A-A181-76918EAB1426}" destId="{C9620925-61A1-4CA8-9DDC-2250F80B9F24}" srcOrd="0" destOrd="0" presId="urn:microsoft.com/office/officeart/2008/layout/LinedList"/>
    <dgm:cxn modelId="{7FCFEEE4-7AFD-402E-B424-90845364A364}" type="presParOf" srcId="{5E269EEA-9F65-4F4A-A181-76918EAB1426}" destId="{ABD871E7-BFB3-4D8A-AA01-15EF0F419C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B7425-54B2-47CF-A13B-EFF0673CADFC}">
      <dsp:nvSpPr>
        <dsp:cNvPr id="0" name=""/>
        <dsp:cNvSpPr/>
      </dsp:nvSpPr>
      <dsp:spPr>
        <a:xfrm>
          <a:off x="0" y="708245"/>
          <a:ext cx="6797675" cy="69556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0" i="0" kern="1200"/>
            <a:t>World's largest software registry. </a:t>
          </a:r>
          <a:endParaRPr lang="en-US" sz="2900" kern="1200"/>
        </a:p>
      </dsp:txBody>
      <dsp:txXfrm>
        <a:off x="33955" y="742200"/>
        <a:ext cx="6729765" cy="627655"/>
      </dsp:txXfrm>
    </dsp:sp>
    <dsp:sp modelId="{1102D619-C6F4-4861-B16D-3E15BD555358}">
      <dsp:nvSpPr>
        <dsp:cNvPr id="0" name=""/>
        <dsp:cNvSpPr/>
      </dsp:nvSpPr>
      <dsp:spPr>
        <a:xfrm>
          <a:off x="0" y="1487331"/>
          <a:ext cx="6797675" cy="695565"/>
        </a:xfrm>
        <a:prstGeom prst="roundRect">
          <a:avLst/>
        </a:prstGeom>
        <a:solidFill>
          <a:schemeClr val="accent5">
            <a:hueOff val="709040"/>
            <a:satOff val="-7964"/>
            <a:lumOff val="-1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Open source</a:t>
          </a:r>
          <a:endParaRPr lang="en-US" sz="2900" kern="1200"/>
        </a:p>
      </dsp:txBody>
      <dsp:txXfrm>
        <a:off x="33955" y="1521286"/>
        <a:ext cx="6729765" cy="627655"/>
      </dsp:txXfrm>
    </dsp:sp>
    <dsp:sp modelId="{69B6FB40-C3EC-41B1-B4D2-FE35A7D3EB7E}">
      <dsp:nvSpPr>
        <dsp:cNvPr id="0" name=""/>
        <dsp:cNvSpPr/>
      </dsp:nvSpPr>
      <dsp:spPr>
        <a:xfrm>
          <a:off x="0" y="2266416"/>
          <a:ext cx="6797675" cy="695565"/>
        </a:xfrm>
        <a:prstGeom prst="roundRect">
          <a:avLst/>
        </a:prstGeom>
        <a:solidFill>
          <a:schemeClr val="accent5">
            <a:hueOff val="1418080"/>
            <a:satOff val="-15927"/>
            <a:lumOff val="-33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0" i="0" kern="1200"/>
            <a:t>To share and borrow packages</a:t>
          </a:r>
          <a:endParaRPr lang="en-US" sz="2900" kern="1200"/>
        </a:p>
      </dsp:txBody>
      <dsp:txXfrm>
        <a:off x="33955" y="2300371"/>
        <a:ext cx="6729765" cy="627655"/>
      </dsp:txXfrm>
    </dsp:sp>
    <dsp:sp modelId="{EA1BFC0B-D692-44D2-90F1-7AF835EC6CFF}">
      <dsp:nvSpPr>
        <dsp:cNvPr id="0" name=""/>
        <dsp:cNvSpPr/>
      </dsp:nvSpPr>
      <dsp:spPr>
        <a:xfrm>
          <a:off x="0" y="3045501"/>
          <a:ext cx="6797675" cy="695565"/>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npm consists of three distinct components:</a:t>
          </a:r>
          <a:endParaRPr lang="en-US" sz="2900" kern="1200"/>
        </a:p>
      </dsp:txBody>
      <dsp:txXfrm>
        <a:off x="33955" y="3079456"/>
        <a:ext cx="6729765" cy="627655"/>
      </dsp:txXfrm>
    </dsp:sp>
    <dsp:sp modelId="{42E3474C-8FBD-4E22-841A-28800F7DC9A3}">
      <dsp:nvSpPr>
        <dsp:cNvPr id="0" name=""/>
        <dsp:cNvSpPr/>
      </dsp:nvSpPr>
      <dsp:spPr>
        <a:xfrm>
          <a:off x="0" y="3741066"/>
          <a:ext cx="6797675" cy="120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the website</a:t>
          </a:r>
          <a:endParaRPr lang="en-US" sz="2300" kern="1200"/>
        </a:p>
        <a:p>
          <a:pPr marL="228600" lvl="1" indent="-228600" algn="l" defTabSz="1022350">
            <a:lnSpc>
              <a:spcPct val="90000"/>
            </a:lnSpc>
            <a:spcBef>
              <a:spcPct val="0"/>
            </a:spcBef>
            <a:spcAft>
              <a:spcPct val="20000"/>
            </a:spcAft>
            <a:buChar char="•"/>
          </a:pPr>
          <a:r>
            <a:rPr lang="en-US" sz="2300" b="0" i="0" kern="1200"/>
            <a:t>the Command Line Interface (CLI)</a:t>
          </a:r>
          <a:endParaRPr lang="en-US" sz="2300" kern="1200"/>
        </a:p>
        <a:p>
          <a:pPr marL="228600" lvl="1" indent="-228600" algn="l" defTabSz="1022350">
            <a:lnSpc>
              <a:spcPct val="90000"/>
            </a:lnSpc>
            <a:spcBef>
              <a:spcPct val="0"/>
            </a:spcBef>
            <a:spcAft>
              <a:spcPct val="20000"/>
            </a:spcAft>
            <a:buChar char="•"/>
          </a:pPr>
          <a:r>
            <a:rPr lang="en-US" sz="2300" b="0" i="0" kern="1200"/>
            <a:t>the registry</a:t>
          </a:r>
          <a:endParaRPr lang="en-US" sz="2300" kern="1200"/>
        </a:p>
      </dsp:txBody>
      <dsp:txXfrm>
        <a:off x="0" y="3741066"/>
        <a:ext cx="6797675" cy="1200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FD33F-7F38-491B-9ACB-436D32A3C4E2}">
      <dsp:nvSpPr>
        <dsp:cNvPr id="0" name=""/>
        <dsp:cNvSpPr/>
      </dsp:nvSpPr>
      <dsp:spPr>
        <a:xfrm>
          <a:off x="4985" y="757215"/>
          <a:ext cx="2431186" cy="72935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Install</a:t>
          </a:r>
        </a:p>
      </dsp:txBody>
      <dsp:txXfrm>
        <a:off x="4985" y="757215"/>
        <a:ext cx="2431186" cy="729355"/>
      </dsp:txXfrm>
    </dsp:sp>
    <dsp:sp modelId="{41B5C1D0-DAD7-4767-9D9B-3876B160ED78}">
      <dsp:nvSpPr>
        <dsp:cNvPr id="0" name=""/>
        <dsp:cNvSpPr/>
      </dsp:nvSpPr>
      <dsp:spPr>
        <a:xfrm>
          <a:off x="4985" y="1486571"/>
          <a:ext cx="2431186" cy="154229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Package</a:t>
          </a:r>
        </a:p>
      </dsp:txBody>
      <dsp:txXfrm>
        <a:off x="4985" y="1486571"/>
        <a:ext cx="2431186" cy="1542292"/>
      </dsp:txXfrm>
    </dsp:sp>
    <dsp:sp modelId="{88B26136-3C5C-4EB6-B84C-09AAE894596F}">
      <dsp:nvSpPr>
        <dsp:cNvPr id="0" name=""/>
        <dsp:cNvSpPr/>
      </dsp:nvSpPr>
      <dsp:spPr>
        <a:xfrm>
          <a:off x="2544066" y="757215"/>
          <a:ext cx="2431186" cy="729355"/>
        </a:xfrm>
        <a:prstGeom prst="rect">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Import</a:t>
          </a:r>
        </a:p>
      </dsp:txBody>
      <dsp:txXfrm>
        <a:off x="2544066" y="757215"/>
        <a:ext cx="2431186" cy="729355"/>
      </dsp:txXfrm>
    </dsp:sp>
    <dsp:sp modelId="{6B0AC949-9A86-4F6E-AC44-E3A8BA7AAE30}">
      <dsp:nvSpPr>
        <dsp:cNvPr id="0" name=""/>
        <dsp:cNvSpPr/>
      </dsp:nvSpPr>
      <dsp:spPr>
        <a:xfrm>
          <a:off x="2544066" y="1486571"/>
          <a:ext cx="2431186" cy="1542292"/>
        </a:xfrm>
        <a:prstGeom prst="rect">
          <a:avLst/>
        </a:prstGeom>
        <a:solidFill>
          <a:schemeClr val="accent2">
            <a:tint val="40000"/>
            <a:alpha val="90000"/>
            <a:hueOff val="82399"/>
            <a:satOff val="-7939"/>
            <a:lumOff val="-837"/>
            <a:alphaOff val="0"/>
          </a:schemeClr>
        </a:solidFill>
        <a:ln w="15875" cap="flat" cmpd="sng" algn="ctr">
          <a:solidFill>
            <a:schemeClr val="accent2">
              <a:tint val="40000"/>
              <a:alpha val="90000"/>
              <a:hueOff val="82399"/>
              <a:satOff val="-7939"/>
              <a:lumOff val="-8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required components</a:t>
          </a:r>
        </a:p>
      </dsp:txBody>
      <dsp:txXfrm>
        <a:off x="2544066" y="1486571"/>
        <a:ext cx="2431186" cy="1542292"/>
      </dsp:txXfrm>
    </dsp:sp>
    <dsp:sp modelId="{7740ECBF-EFA3-414C-8F8C-6494045DD97F}">
      <dsp:nvSpPr>
        <dsp:cNvPr id="0" name=""/>
        <dsp:cNvSpPr/>
      </dsp:nvSpPr>
      <dsp:spPr>
        <a:xfrm>
          <a:off x="5083147" y="757215"/>
          <a:ext cx="2431186" cy="729355"/>
        </a:xfrm>
        <a:prstGeom prst="rect">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Add</a:t>
          </a:r>
        </a:p>
      </dsp:txBody>
      <dsp:txXfrm>
        <a:off x="5083147" y="757215"/>
        <a:ext cx="2431186" cy="729355"/>
      </dsp:txXfrm>
    </dsp:sp>
    <dsp:sp modelId="{61C145B7-C3B4-45B7-9606-1E99BBE255FF}">
      <dsp:nvSpPr>
        <dsp:cNvPr id="0" name=""/>
        <dsp:cNvSpPr/>
      </dsp:nvSpPr>
      <dsp:spPr>
        <a:xfrm>
          <a:off x="5083147" y="1486571"/>
          <a:ext cx="2431186" cy="1542292"/>
        </a:xfrm>
        <a:prstGeom prst="rect">
          <a:avLst/>
        </a:prstGeom>
        <a:solidFill>
          <a:schemeClr val="accent2">
            <a:tint val="40000"/>
            <a:alpha val="90000"/>
            <a:hueOff val="164799"/>
            <a:satOff val="-15877"/>
            <a:lumOff val="-1674"/>
            <a:alphaOff val="0"/>
          </a:schemeClr>
        </a:solidFill>
        <a:ln w="15875" cap="flat" cmpd="sng" algn="ctr">
          <a:solidFill>
            <a:schemeClr val="accent2">
              <a:tint val="40000"/>
              <a:alpha val="90000"/>
              <a:hueOff val="164799"/>
              <a:satOff val="-15877"/>
              <a:lumOff val="-16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Component/s to Render method</a:t>
          </a:r>
        </a:p>
      </dsp:txBody>
      <dsp:txXfrm>
        <a:off x="5083147" y="1486571"/>
        <a:ext cx="2431186" cy="1542292"/>
      </dsp:txXfrm>
    </dsp:sp>
    <dsp:sp modelId="{A800864C-4E34-45AD-B226-520E42632DBA}">
      <dsp:nvSpPr>
        <dsp:cNvPr id="0" name=""/>
        <dsp:cNvSpPr/>
      </dsp:nvSpPr>
      <dsp:spPr>
        <a:xfrm>
          <a:off x="7622228" y="757215"/>
          <a:ext cx="2431186" cy="729355"/>
        </a:xfrm>
        <a:prstGeom prst="rect">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Set</a:t>
          </a:r>
        </a:p>
      </dsp:txBody>
      <dsp:txXfrm>
        <a:off x="7622228" y="757215"/>
        <a:ext cx="2431186" cy="729355"/>
      </dsp:txXfrm>
    </dsp:sp>
    <dsp:sp modelId="{6B6F1B91-3195-4F90-A623-C3055631D3AB}">
      <dsp:nvSpPr>
        <dsp:cNvPr id="0" name=""/>
        <dsp:cNvSpPr/>
      </dsp:nvSpPr>
      <dsp:spPr>
        <a:xfrm>
          <a:off x="7622228" y="1486571"/>
          <a:ext cx="2431186" cy="1542292"/>
        </a:xfrm>
        <a:prstGeom prst="rect">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properties  for configurations</a:t>
          </a:r>
        </a:p>
      </dsp:txBody>
      <dsp:txXfrm>
        <a:off x="7622228" y="1486571"/>
        <a:ext cx="2431186" cy="1542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8C34F-75D0-472A-AB63-B99CA8B02CB9}">
      <dsp:nvSpPr>
        <dsp:cNvPr id="0" name=""/>
        <dsp:cNvSpPr/>
      </dsp:nvSpPr>
      <dsp:spPr>
        <a:xfrm>
          <a:off x="0" y="0"/>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7BAE1-9110-45A2-9078-4E62CDCBE43D}">
      <dsp:nvSpPr>
        <dsp:cNvPr id="0" name=""/>
        <dsp:cNvSpPr/>
      </dsp:nvSpPr>
      <dsp:spPr>
        <a:xfrm>
          <a:off x="0" y="0"/>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Configurable toolbar with option to add/remove controls.</a:t>
          </a:r>
          <a:endParaRPr lang="en-US" sz="1300" kern="1200"/>
        </a:p>
      </dsp:txBody>
      <dsp:txXfrm>
        <a:off x="0" y="0"/>
        <a:ext cx="5386873" cy="298158"/>
      </dsp:txXfrm>
    </dsp:sp>
    <dsp:sp modelId="{91C03626-BB2E-451C-B559-F0E3DCF4AF66}">
      <dsp:nvSpPr>
        <dsp:cNvPr id="0" name=""/>
        <dsp:cNvSpPr/>
      </dsp:nvSpPr>
      <dsp:spPr>
        <a:xfrm>
          <a:off x="0" y="29815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AA2-5B96-4330-8902-50FFA4295BA9}">
      <dsp:nvSpPr>
        <dsp:cNvPr id="0" name=""/>
        <dsp:cNvSpPr/>
      </dsp:nvSpPr>
      <dsp:spPr>
        <a:xfrm>
          <a:off x="0" y="29815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change the order of the controls in the toolbar.</a:t>
          </a:r>
          <a:endParaRPr lang="en-US" sz="1300" kern="1200"/>
        </a:p>
      </dsp:txBody>
      <dsp:txXfrm>
        <a:off x="0" y="298158"/>
        <a:ext cx="5386873" cy="298158"/>
      </dsp:txXfrm>
    </dsp:sp>
    <dsp:sp modelId="{FB006C7D-0AAD-4E8C-AA31-CA3B9949902B}">
      <dsp:nvSpPr>
        <dsp:cNvPr id="0" name=""/>
        <dsp:cNvSpPr/>
      </dsp:nvSpPr>
      <dsp:spPr>
        <a:xfrm>
          <a:off x="0" y="596317"/>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47416B-996F-49DA-9FF7-C7FA339F3F12}">
      <dsp:nvSpPr>
        <dsp:cNvPr id="0" name=""/>
        <dsp:cNvSpPr/>
      </dsp:nvSpPr>
      <dsp:spPr>
        <a:xfrm>
          <a:off x="0" y="596317"/>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add custom controls to the toolbar.</a:t>
          </a:r>
          <a:endParaRPr lang="en-US" sz="1300" kern="1200"/>
        </a:p>
      </dsp:txBody>
      <dsp:txXfrm>
        <a:off x="0" y="596317"/>
        <a:ext cx="5386873" cy="298158"/>
      </dsp:txXfrm>
    </dsp:sp>
    <dsp:sp modelId="{8AB65666-D408-4749-8851-BFF9C2349936}">
      <dsp:nvSpPr>
        <dsp:cNvPr id="0" name=""/>
        <dsp:cNvSpPr/>
      </dsp:nvSpPr>
      <dsp:spPr>
        <a:xfrm>
          <a:off x="0" y="894475"/>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3B1F4-D483-4A60-9313-8511F4E166C8}">
      <dsp:nvSpPr>
        <dsp:cNvPr id="0" name=""/>
        <dsp:cNvSpPr/>
      </dsp:nvSpPr>
      <dsp:spPr>
        <a:xfrm>
          <a:off x="0" y="894475"/>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change styles and icons in the toolbar.</a:t>
          </a:r>
          <a:endParaRPr lang="en-US" sz="1300" kern="1200"/>
        </a:p>
      </dsp:txBody>
      <dsp:txXfrm>
        <a:off x="0" y="894475"/>
        <a:ext cx="5386873" cy="298158"/>
      </dsp:txXfrm>
    </dsp:sp>
    <dsp:sp modelId="{BC5D557D-5EFA-4819-8063-0AAF9A17945F}">
      <dsp:nvSpPr>
        <dsp:cNvPr id="0" name=""/>
        <dsp:cNvSpPr/>
      </dsp:nvSpPr>
      <dsp:spPr>
        <a:xfrm>
          <a:off x="0" y="1192634"/>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5A670-1DD1-47A3-A908-116921A5C5A3}">
      <dsp:nvSpPr>
        <dsp:cNvPr id="0" name=""/>
        <dsp:cNvSpPr/>
      </dsp:nvSpPr>
      <dsp:spPr>
        <a:xfrm>
          <a:off x="0" y="1192634"/>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show toolbar only when editor is focused.</a:t>
          </a:r>
          <a:endParaRPr lang="en-US" sz="1300" kern="1200"/>
        </a:p>
      </dsp:txBody>
      <dsp:txXfrm>
        <a:off x="0" y="1192634"/>
        <a:ext cx="5386873" cy="298158"/>
      </dsp:txXfrm>
    </dsp:sp>
    <dsp:sp modelId="{DEC232A4-4079-4A51-BB5E-0D488AF3A9FC}">
      <dsp:nvSpPr>
        <dsp:cNvPr id="0" name=""/>
        <dsp:cNvSpPr/>
      </dsp:nvSpPr>
      <dsp:spPr>
        <a:xfrm>
          <a:off x="0" y="1490792"/>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F26F1-E79F-491B-AA79-54F393922422}">
      <dsp:nvSpPr>
        <dsp:cNvPr id="0" name=""/>
        <dsp:cNvSpPr/>
      </dsp:nvSpPr>
      <dsp:spPr>
        <a:xfrm>
          <a:off x="0" y="1490792"/>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adding / editing links</a:t>
          </a:r>
          <a:endParaRPr lang="en-US" sz="1300" kern="1200"/>
        </a:p>
      </dsp:txBody>
      <dsp:txXfrm>
        <a:off x="0" y="1490792"/>
        <a:ext cx="5386873" cy="298158"/>
      </dsp:txXfrm>
    </dsp:sp>
    <dsp:sp modelId="{459E4451-7291-4DFC-BFB5-8A4AE9D55785}">
      <dsp:nvSpPr>
        <dsp:cNvPr id="0" name=""/>
        <dsp:cNvSpPr/>
      </dsp:nvSpPr>
      <dsp:spPr>
        <a:xfrm>
          <a:off x="0" y="1788951"/>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2AE8D-FA58-49EF-96C8-D80B709B9791}">
      <dsp:nvSpPr>
        <dsp:cNvPr id="0" name=""/>
        <dsp:cNvSpPr/>
      </dsp:nvSpPr>
      <dsp:spPr>
        <a:xfrm>
          <a:off x="0" y="1788951"/>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Choice of more than 150 emojis.</a:t>
          </a:r>
          <a:endParaRPr lang="en-US" sz="1300" kern="1200"/>
        </a:p>
      </dsp:txBody>
      <dsp:txXfrm>
        <a:off x="0" y="1788951"/>
        <a:ext cx="5386873" cy="298158"/>
      </dsp:txXfrm>
    </dsp:sp>
    <dsp:sp modelId="{C7B5A368-199B-478A-8110-CEA4C926A936}">
      <dsp:nvSpPr>
        <dsp:cNvPr id="0" name=""/>
        <dsp:cNvSpPr/>
      </dsp:nvSpPr>
      <dsp:spPr>
        <a:xfrm>
          <a:off x="0" y="2087109"/>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C0B6D-7A08-4E50-86FF-218E75530BAD}">
      <dsp:nvSpPr>
        <dsp:cNvPr id="0" name=""/>
        <dsp:cNvSpPr/>
      </dsp:nvSpPr>
      <dsp:spPr>
        <a:xfrm>
          <a:off x="0" y="2087109"/>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mentions.</a:t>
          </a:r>
          <a:endParaRPr lang="en-US" sz="1300" kern="1200"/>
        </a:p>
      </dsp:txBody>
      <dsp:txXfrm>
        <a:off x="0" y="2087109"/>
        <a:ext cx="5386873" cy="298158"/>
      </dsp:txXfrm>
    </dsp:sp>
    <dsp:sp modelId="{F36D412B-D877-48A4-80EE-19F0D7CEFA5D}">
      <dsp:nvSpPr>
        <dsp:cNvPr id="0" name=""/>
        <dsp:cNvSpPr/>
      </dsp:nvSpPr>
      <dsp:spPr>
        <a:xfrm>
          <a:off x="0" y="238526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24C75-9042-41B8-88BE-98BB84CD7278}">
      <dsp:nvSpPr>
        <dsp:cNvPr id="0" name=""/>
        <dsp:cNvSpPr/>
      </dsp:nvSpPr>
      <dsp:spPr>
        <a:xfrm>
          <a:off x="0" y="238526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hashtags.</a:t>
          </a:r>
          <a:endParaRPr lang="en-US" sz="1300" kern="1200"/>
        </a:p>
      </dsp:txBody>
      <dsp:txXfrm>
        <a:off x="0" y="2385268"/>
        <a:ext cx="5386873" cy="298158"/>
      </dsp:txXfrm>
    </dsp:sp>
    <dsp:sp modelId="{91CD8A0B-0EA9-41E1-B01E-9E2B524599C0}">
      <dsp:nvSpPr>
        <dsp:cNvPr id="0" name=""/>
        <dsp:cNvSpPr/>
      </dsp:nvSpPr>
      <dsp:spPr>
        <a:xfrm>
          <a:off x="0" y="2683427"/>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F5DE4-FB81-4003-97DE-D9A363D2CD76}">
      <dsp:nvSpPr>
        <dsp:cNvPr id="0" name=""/>
        <dsp:cNvSpPr/>
      </dsp:nvSpPr>
      <dsp:spPr>
        <a:xfrm>
          <a:off x="0" y="2683427"/>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adding / uploading images.</a:t>
          </a:r>
          <a:endParaRPr lang="en-US" sz="1300" kern="1200"/>
        </a:p>
      </dsp:txBody>
      <dsp:txXfrm>
        <a:off x="0" y="2683427"/>
        <a:ext cx="5386873" cy="298158"/>
      </dsp:txXfrm>
    </dsp:sp>
    <dsp:sp modelId="{2EBF6BE8-98B5-4773-9159-AF503CDDC9A7}">
      <dsp:nvSpPr>
        <dsp:cNvPr id="0" name=""/>
        <dsp:cNvSpPr/>
      </dsp:nvSpPr>
      <dsp:spPr>
        <a:xfrm>
          <a:off x="0" y="2981585"/>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6D898-3958-4CA5-8C6C-1BCB3A0752EA}">
      <dsp:nvSpPr>
        <dsp:cNvPr id="0" name=""/>
        <dsp:cNvSpPr/>
      </dsp:nvSpPr>
      <dsp:spPr>
        <a:xfrm>
          <a:off x="0" y="2981585"/>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aligning images, setting height, width.</a:t>
          </a:r>
          <a:endParaRPr lang="en-US" sz="1300" kern="1200"/>
        </a:p>
      </dsp:txBody>
      <dsp:txXfrm>
        <a:off x="0" y="2981585"/>
        <a:ext cx="5386873" cy="298158"/>
      </dsp:txXfrm>
    </dsp:sp>
    <dsp:sp modelId="{93C54411-FE8F-4038-B31E-22B260297252}">
      <dsp:nvSpPr>
        <dsp:cNvPr id="0" name=""/>
        <dsp:cNvSpPr/>
      </dsp:nvSpPr>
      <dsp:spPr>
        <a:xfrm>
          <a:off x="0" y="3279744"/>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F7908-E8FB-4032-9F5E-8487455BB56C}">
      <dsp:nvSpPr>
        <dsp:cNvPr id="0" name=""/>
        <dsp:cNvSpPr/>
      </dsp:nvSpPr>
      <dsp:spPr>
        <a:xfrm>
          <a:off x="0" y="3279744"/>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Embedded links, flexibility to set height and width.</a:t>
          </a:r>
          <a:endParaRPr lang="en-US" sz="1300" kern="1200"/>
        </a:p>
      </dsp:txBody>
      <dsp:txXfrm>
        <a:off x="0" y="3279744"/>
        <a:ext cx="5386873" cy="298158"/>
      </dsp:txXfrm>
    </dsp:sp>
    <dsp:sp modelId="{E6CB717C-1C55-4E66-834F-07D765A2B4A9}">
      <dsp:nvSpPr>
        <dsp:cNvPr id="0" name=""/>
        <dsp:cNvSpPr/>
      </dsp:nvSpPr>
      <dsp:spPr>
        <a:xfrm>
          <a:off x="0" y="3577902"/>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5D7AE-D2FB-45F8-BEA8-DFC741EFBF81}">
      <dsp:nvSpPr>
        <dsp:cNvPr id="0" name=""/>
        <dsp:cNvSpPr/>
      </dsp:nvSpPr>
      <dsp:spPr>
        <a:xfrm>
          <a:off x="0" y="3577902"/>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Configurable behavior for RTL and Spellcheck.</a:t>
          </a:r>
          <a:endParaRPr lang="en-US" sz="1300" kern="1200"/>
        </a:p>
      </dsp:txBody>
      <dsp:txXfrm>
        <a:off x="0" y="3577902"/>
        <a:ext cx="5386873" cy="298158"/>
      </dsp:txXfrm>
    </dsp:sp>
    <dsp:sp modelId="{7B4A92FD-02C6-4ED9-AE97-7FC33A21C1B0}">
      <dsp:nvSpPr>
        <dsp:cNvPr id="0" name=""/>
        <dsp:cNvSpPr/>
      </dsp:nvSpPr>
      <dsp:spPr>
        <a:xfrm>
          <a:off x="0" y="3876061"/>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8C99E-085E-4FA9-9A9C-583937033970}">
      <dsp:nvSpPr>
        <dsp:cNvPr id="0" name=""/>
        <dsp:cNvSpPr/>
      </dsp:nvSpPr>
      <dsp:spPr>
        <a:xfrm>
          <a:off x="0" y="3876061"/>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to convert Editor Content to HTML, JSON, Markdown.</a:t>
          </a:r>
          <a:endParaRPr lang="en-US" sz="1300" kern="1200"/>
        </a:p>
      </dsp:txBody>
      <dsp:txXfrm>
        <a:off x="0" y="3876061"/>
        <a:ext cx="5386873" cy="298158"/>
      </dsp:txXfrm>
    </dsp:sp>
    <dsp:sp modelId="{F42FFA81-2841-4C4D-9D5A-94E45EC3522E}">
      <dsp:nvSpPr>
        <dsp:cNvPr id="0" name=""/>
        <dsp:cNvSpPr/>
      </dsp:nvSpPr>
      <dsp:spPr>
        <a:xfrm>
          <a:off x="0" y="4174219"/>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2330A3-9376-4626-A71F-90A54D5CEB84}">
      <dsp:nvSpPr>
        <dsp:cNvPr id="0" name=""/>
        <dsp:cNvSpPr/>
      </dsp:nvSpPr>
      <dsp:spPr>
        <a:xfrm>
          <a:off x="0" y="4174219"/>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to convert the HTML generated by the editor back to editor content.</a:t>
          </a:r>
          <a:endParaRPr lang="en-US" sz="1300" kern="1200"/>
        </a:p>
      </dsp:txBody>
      <dsp:txXfrm>
        <a:off x="0" y="4174219"/>
        <a:ext cx="5386873" cy="298158"/>
      </dsp:txXfrm>
    </dsp:sp>
    <dsp:sp modelId="{C7BAC92A-6811-4A49-9F85-C29D7C9C2108}">
      <dsp:nvSpPr>
        <dsp:cNvPr id="0" name=""/>
        <dsp:cNvSpPr/>
      </dsp:nvSpPr>
      <dsp:spPr>
        <a:xfrm>
          <a:off x="0" y="447237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20925-61A1-4CA8-9DDC-2250F80B9F24}">
      <dsp:nvSpPr>
        <dsp:cNvPr id="0" name=""/>
        <dsp:cNvSpPr/>
      </dsp:nvSpPr>
      <dsp:spPr>
        <a:xfrm>
          <a:off x="0" y="447237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internationalization.</a:t>
          </a:r>
          <a:endParaRPr lang="en-US" sz="1300" kern="1200"/>
        </a:p>
      </dsp:txBody>
      <dsp:txXfrm>
        <a:off x="0" y="4472378"/>
        <a:ext cx="5386873" cy="2981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415F-AF6F-49EC-8142-3547E2C9B6C3}" type="datetimeFigureOut">
              <a:rPr lang="en-IN" smtClean="0"/>
              <a:t>11-06-2021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8CC19-C804-4E6C-AFB7-1E08C0FEA2D1}" type="slidenum">
              <a:rPr lang="en-IN" smtClean="0"/>
              <a:t>‹#›</a:t>
            </a:fld>
            <a:endParaRPr lang="en-IN"/>
          </a:p>
        </p:txBody>
      </p:sp>
    </p:spTree>
    <p:extLst>
      <p:ext uri="{BB962C8B-B14F-4D97-AF65-F5344CB8AC3E}">
        <p14:creationId xmlns:p14="http://schemas.microsoft.com/office/powerpoint/2010/main" val="142379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6/11/2021 3:10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6/11/2021 3:10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20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6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265425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5296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604974"/>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129234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96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2513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38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385712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A57EA8-C05B-4FBF-B9FC-BB7B496611C3}" type="datetimeFigureOut">
              <a:rPr lang="en-IN" smtClean="0"/>
              <a:t>11-06-2021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401539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A57EA8-C05B-4FBF-B9FC-BB7B496611C3}" type="datetimeFigureOut">
              <a:rPr lang="en-IN" smtClean="0"/>
              <a:t>11-06-2021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20103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3A57EA8-C05B-4FBF-B9FC-BB7B496611C3}" type="datetimeFigureOut">
              <a:rPr lang="en-IN" smtClean="0"/>
              <a:t>11-06-2021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13254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9A87C3E-BA86-44E9-B4AA-E59B5635D6C8}" type="slidenum">
              <a:rPr lang="en-IN" smtClean="0"/>
              <a:t>‹#›</a:t>
            </a:fld>
            <a:endParaRPr lang="en-IN"/>
          </a:p>
        </p:txBody>
      </p:sp>
    </p:spTree>
    <p:extLst>
      <p:ext uri="{BB962C8B-B14F-4D97-AF65-F5344CB8AC3E}">
        <p14:creationId xmlns:p14="http://schemas.microsoft.com/office/powerpoint/2010/main" val="22653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7743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3A57EA8-C05B-4FBF-B9FC-BB7B496611C3}" type="datetimeFigureOut">
              <a:rPr lang="en-IN" smtClean="0"/>
              <a:t>11-06-2021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9A87C3E-BA86-44E9-B4AA-E59B5635D6C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356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gif"/><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0.gif"/><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s://dev.to/manindu/a-list-of-useful-npm-packages-for-react-developers-3dhg" TargetMode="External"/><Relationship Id="rId2" Type="http://schemas.openxmlformats.org/officeDocument/2006/relationships/hyperlink" Target="https://github.com/SharePoint/sp-dev-training-spfx-getting-started"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iddharthvaghasia.com/" TargetMode="External"/><Relationship Id="rId7" Type="http://schemas.openxmlformats.org/officeDocument/2006/relationships/hyperlink" Target="https://c-sharpcorner.com/members/siddharth-vaghasia"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linkedin.com/in/siddharthvaghasia" TargetMode="External"/><Relationship Id="rId4" Type="http://schemas.openxmlformats.org/officeDocument/2006/relationships/image" Target="../media/image4.jpe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iddharthvaghasia.com/" TargetMode="External"/><Relationship Id="rId7" Type="http://schemas.openxmlformats.org/officeDocument/2006/relationships/hyperlink" Target="https://c-sharpcorner.com/members/siddharth-vaghasia"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linkedin.com/in/siddharthvaghasia" TargetMode="External"/><Relationship Id="rId4" Type="http://schemas.openxmlformats.org/officeDocument/2006/relationships/image" Target="../media/image4.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6.jpe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tiff"/><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tiff"/><Relationship Id="rId11" Type="http://schemas.openxmlformats.org/officeDocument/2006/relationships/image" Target="../media/image19.tiff"/><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34.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7250" y="4895465"/>
            <a:ext cx="11178073" cy="848110"/>
          </a:xfrm>
        </p:spPr>
        <p:txBody>
          <a:bodyPr>
            <a:noAutofit/>
          </a:bodyPr>
          <a:lstStyle/>
          <a:p>
            <a:r>
              <a:rPr lang="en-IN" sz="6200" u="sng" dirty="0"/>
              <a:t>Useful NPM React Libraries in SPFx</a:t>
            </a:r>
            <a:endParaRPr lang="en-IN" sz="6200" dirty="0"/>
          </a:p>
        </p:txBody>
      </p:sp>
      <p:pic>
        <p:nvPicPr>
          <p:cNvPr id="13" name="Picture 2">
            <a:extLst>
              <a:ext uri="{FF2B5EF4-FFF2-40B4-BE49-F238E27FC236}">
                <a16:creationId xmlns:a16="http://schemas.microsoft.com/office/drawing/2014/main" id="{4794D17A-275D-4A91-905C-3B4797738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886" y="400050"/>
            <a:ext cx="7526889" cy="4233875"/>
          </a:xfrm>
          <a:prstGeom prst="rect">
            <a:avLst/>
          </a:prstGeom>
          <a:noFill/>
          <a:extLst>
            <a:ext uri="{909E8E84-426E-40DD-AFC4-6F175D3DCCD1}">
              <a14:hiddenFill xmlns:a14="http://schemas.microsoft.com/office/drawing/2010/main">
                <a:solidFill>
                  <a:srgbClr val="FFFFFF"/>
                </a:solidFill>
              </a14:hiddenFill>
            </a:ext>
          </a:extLst>
        </p:spPr>
      </p:pic>
      <p:sp>
        <p:nvSpPr>
          <p:cNvPr id="18" name="object 6">
            <a:extLst>
              <a:ext uri="{FF2B5EF4-FFF2-40B4-BE49-F238E27FC236}">
                <a16:creationId xmlns:a16="http://schemas.microsoft.com/office/drawing/2014/main" id="{F55B6D46-10CD-434D-AE27-9FCCB29CACDA}"/>
              </a:ext>
            </a:extLst>
          </p:cNvPr>
          <p:cNvSpPr txBox="1">
            <a:spLocks/>
          </p:cNvSpPr>
          <p:nvPr/>
        </p:nvSpPr>
        <p:spPr>
          <a:xfrm>
            <a:off x="7649368" y="5613230"/>
            <a:ext cx="4722813" cy="628650"/>
          </a:xfrm>
          <a:prstGeom prst="rect">
            <a:avLst/>
          </a:prstGeom>
        </p:spPr>
        <p:txBody>
          <a:bodyPr vert="horz" wrap="square" lIns="0" tIns="12700" rIns="0" bIns="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000" b="1" dirty="0">
                <a:solidFill>
                  <a:schemeClr val="accent1"/>
                </a:solidFill>
              </a:rPr>
              <a:t>Siddharth Vaghasia</a:t>
            </a:r>
          </a:p>
        </p:txBody>
      </p:sp>
    </p:spTree>
    <p:extLst>
      <p:ext uri="{BB962C8B-B14F-4D97-AF65-F5344CB8AC3E}">
        <p14:creationId xmlns:p14="http://schemas.microsoft.com/office/powerpoint/2010/main" val="110441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Tabs</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Accessible and Easy Tab implementation</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Mobile friendly</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Four main components</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Tabs</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TabList</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TabPanel</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Custom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onSelect custom event handler</a:t>
            </a:r>
          </a:p>
        </p:txBody>
      </p:sp>
      <p:pic>
        <p:nvPicPr>
          <p:cNvPr id="3" name="Picture 2">
            <a:extLst>
              <a:ext uri="{FF2B5EF4-FFF2-40B4-BE49-F238E27FC236}">
                <a16:creationId xmlns:a16="http://schemas.microsoft.com/office/drawing/2014/main" id="{C8ABE11D-067F-4656-9610-6959D8B238D7}"/>
              </a:ext>
            </a:extLst>
          </p:cNvPr>
          <p:cNvPicPr>
            <a:picLocks noChangeAspect="1"/>
          </p:cNvPicPr>
          <p:nvPr/>
        </p:nvPicPr>
        <p:blipFill>
          <a:blip r:embed="rId2"/>
          <a:stretch>
            <a:fillRect/>
          </a:stretch>
        </p:blipFill>
        <p:spPr>
          <a:xfrm>
            <a:off x="6279649" y="2212571"/>
            <a:ext cx="5411608" cy="2056410"/>
          </a:xfrm>
          <a:prstGeom prst="rect">
            <a:avLst/>
          </a:prstGeom>
        </p:spPr>
      </p:pic>
      <p:sp>
        <p:nvSpPr>
          <p:cNvPr id="10" name="TextBox 9">
            <a:extLst>
              <a:ext uri="{FF2B5EF4-FFF2-40B4-BE49-F238E27FC236}">
                <a16:creationId xmlns:a16="http://schemas.microsoft.com/office/drawing/2014/main" id="{BDF31E7E-4143-4123-A919-6EFBC5D8946A}"/>
              </a:ext>
            </a:extLst>
          </p:cNvPr>
          <p:cNvSpPr txBox="1"/>
          <p:nvPr/>
        </p:nvSpPr>
        <p:spPr>
          <a:xfrm>
            <a:off x="7923735" y="5869094"/>
            <a:ext cx="6097554" cy="369332"/>
          </a:xfrm>
          <a:prstGeom prst="rect">
            <a:avLst/>
          </a:prstGeom>
          <a:noFill/>
        </p:spPr>
        <p:txBody>
          <a:bodyPr wrap="square">
            <a:spAutoFit/>
          </a:bodyPr>
          <a:lstStyle/>
          <a:p>
            <a:pPr>
              <a:spcAft>
                <a:spcPts val="600"/>
              </a:spcAft>
            </a:pPr>
            <a:r>
              <a:rPr lang="en-IN" dirty="0"/>
              <a:t>https://www.npmjs.com/package/react-tabs</a:t>
            </a:r>
          </a:p>
        </p:txBody>
      </p:sp>
      <p:grpSp>
        <p:nvGrpSpPr>
          <p:cNvPr id="16" name="Group 15">
            <a:extLst>
              <a:ext uri="{FF2B5EF4-FFF2-40B4-BE49-F238E27FC236}">
                <a16:creationId xmlns:a16="http://schemas.microsoft.com/office/drawing/2014/main" id="{A00FB7C7-25F8-4F6A-AFF3-6C71A38362E3}"/>
              </a:ext>
            </a:extLst>
          </p:cNvPr>
          <p:cNvGrpSpPr/>
          <p:nvPr/>
        </p:nvGrpSpPr>
        <p:grpSpPr>
          <a:xfrm>
            <a:off x="9423746" y="94056"/>
            <a:ext cx="2521052" cy="527575"/>
            <a:chOff x="9423746" y="94056"/>
            <a:chExt cx="2521052" cy="527575"/>
          </a:xfrm>
        </p:grpSpPr>
        <p:pic>
          <p:nvPicPr>
            <p:cNvPr id="18" name="Picture 2" descr="Getting started with SharePoint Framework (SPFx).">
              <a:extLst>
                <a:ext uri="{FF2B5EF4-FFF2-40B4-BE49-F238E27FC236}">
                  <a16:creationId xmlns:a16="http://schemas.microsoft.com/office/drawing/2014/main" id="{B44D98E4-C46B-4745-8AB0-E36C001F8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437374B-FFCF-43FF-9F19-F36F627E33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D6B3051-FD81-4B49-838F-A8D2E8198D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3452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Canvas Signature </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Wrapper on JS library Signature Pad</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HTML5 Canvas based</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export signature to png, jpeg, svg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load canvas from base64</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change pen color</a:t>
            </a:r>
          </a:p>
        </p:txBody>
      </p:sp>
      <p:pic>
        <p:nvPicPr>
          <p:cNvPr id="2050" name="Picture 2">
            <a:extLst>
              <a:ext uri="{FF2B5EF4-FFF2-40B4-BE49-F238E27FC236}">
                <a16:creationId xmlns:a16="http://schemas.microsoft.com/office/drawing/2014/main" id="{CADAE449-E9BB-4777-B858-E87B3AA243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020570" y="2770075"/>
            <a:ext cx="3135109" cy="17634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F31E7E-4143-4123-A919-6EFBC5D8946A}"/>
              </a:ext>
            </a:extLst>
          </p:cNvPr>
          <p:cNvSpPr txBox="1"/>
          <p:nvPr/>
        </p:nvSpPr>
        <p:spPr>
          <a:xfrm>
            <a:off x="6539347" y="5893712"/>
            <a:ext cx="6097554" cy="369332"/>
          </a:xfrm>
          <a:prstGeom prst="rect">
            <a:avLst/>
          </a:prstGeom>
          <a:noFill/>
        </p:spPr>
        <p:txBody>
          <a:bodyPr wrap="square">
            <a:spAutoFit/>
          </a:bodyPr>
          <a:lstStyle/>
          <a:p>
            <a:pPr>
              <a:spcAft>
                <a:spcPts val="600"/>
              </a:spcAft>
            </a:pPr>
            <a:r>
              <a:rPr lang="en-IN" dirty="0"/>
              <a:t>https://www.npmjs.com/package/react-signature-canvas</a:t>
            </a:r>
          </a:p>
        </p:txBody>
      </p:sp>
      <p:grpSp>
        <p:nvGrpSpPr>
          <p:cNvPr id="18" name="Group 17">
            <a:extLst>
              <a:ext uri="{FF2B5EF4-FFF2-40B4-BE49-F238E27FC236}">
                <a16:creationId xmlns:a16="http://schemas.microsoft.com/office/drawing/2014/main" id="{04ED1BCE-69B8-4B7C-B56E-94FE8914FE6B}"/>
              </a:ext>
            </a:extLst>
          </p:cNvPr>
          <p:cNvGrpSpPr/>
          <p:nvPr/>
        </p:nvGrpSpPr>
        <p:grpSpPr>
          <a:xfrm>
            <a:off x="9423746" y="94056"/>
            <a:ext cx="2521052" cy="527575"/>
            <a:chOff x="9423746" y="94056"/>
            <a:chExt cx="2521052" cy="527575"/>
          </a:xfrm>
        </p:grpSpPr>
        <p:pic>
          <p:nvPicPr>
            <p:cNvPr id="19" name="Picture 2" descr="Getting started with SharePoint Framework (SPFx).">
              <a:extLst>
                <a:ext uri="{FF2B5EF4-FFF2-40B4-BE49-F238E27FC236}">
                  <a16:creationId xmlns:a16="http://schemas.microsoft.com/office/drawing/2014/main" id="{7BD88BA7-3091-423B-8F2D-3FA97F82C1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0BEBCE8-D4B5-4818-97FA-C9ABCAAE3B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F7BF8E-4829-41EA-AAED-1A31331D1A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007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Custom Scrollbars</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frictionless native browser scrolling</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native scrollbars for mobile devices</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fully customizable</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auto hide</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no extra stylesheets</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well tested, 100% code coverage</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
        <p:nvSpPr>
          <p:cNvPr id="10" name="TextBox 9">
            <a:extLst>
              <a:ext uri="{FF2B5EF4-FFF2-40B4-BE49-F238E27FC236}">
                <a16:creationId xmlns:a16="http://schemas.microsoft.com/office/drawing/2014/main" id="{BDF31E7E-4143-4123-A919-6EFBC5D8946A}"/>
              </a:ext>
            </a:extLst>
          </p:cNvPr>
          <p:cNvSpPr txBox="1"/>
          <p:nvPr/>
        </p:nvSpPr>
        <p:spPr>
          <a:xfrm>
            <a:off x="6316823" y="5792316"/>
            <a:ext cx="6097554" cy="369332"/>
          </a:xfrm>
          <a:prstGeom prst="rect">
            <a:avLst/>
          </a:prstGeom>
          <a:noFill/>
        </p:spPr>
        <p:txBody>
          <a:bodyPr wrap="square">
            <a:spAutoFit/>
          </a:bodyPr>
          <a:lstStyle/>
          <a:p>
            <a:pPr>
              <a:spcAft>
                <a:spcPts val="600"/>
              </a:spcAft>
            </a:pPr>
            <a:r>
              <a:rPr lang="en-IN" dirty="0"/>
              <a:t>https://www.npmjs.com/package/react-custom-scrollbars</a:t>
            </a:r>
          </a:p>
        </p:txBody>
      </p:sp>
      <p:pic>
        <p:nvPicPr>
          <p:cNvPr id="16" name="Picture 15">
            <a:extLst>
              <a:ext uri="{FF2B5EF4-FFF2-40B4-BE49-F238E27FC236}">
                <a16:creationId xmlns:a16="http://schemas.microsoft.com/office/drawing/2014/main" id="{A4D9F29B-7AE0-4C7C-A7D7-1878EAD27843}"/>
              </a:ext>
            </a:extLst>
          </p:cNvPr>
          <p:cNvPicPr>
            <a:picLocks noChangeAspect="1"/>
          </p:cNvPicPr>
          <p:nvPr/>
        </p:nvPicPr>
        <p:blipFill>
          <a:blip r:embed="rId2"/>
          <a:stretch>
            <a:fillRect/>
          </a:stretch>
        </p:blipFill>
        <p:spPr>
          <a:xfrm>
            <a:off x="7431930" y="2480026"/>
            <a:ext cx="3424236" cy="2414453"/>
          </a:xfrm>
          <a:prstGeom prst="rect">
            <a:avLst/>
          </a:prstGeom>
        </p:spPr>
      </p:pic>
      <p:grpSp>
        <p:nvGrpSpPr>
          <p:cNvPr id="18" name="Group 17">
            <a:extLst>
              <a:ext uri="{FF2B5EF4-FFF2-40B4-BE49-F238E27FC236}">
                <a16:creationId xmlns:a16="http://schemas.microsoft.com/office/drawing/2014/main" id="{2E9CBBF0-B525-43A1-8614-77ABC75B9AD5}"/>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C6A8BAC1-B140-4BF2-8315-DBD9849128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0DF4F36F-64D1-4A62-8AB2-FED765738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E8B9242-33D5-46A2-A78D-207C7750D9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kern="1200" spc="-50" baseline="0" dirty="0">
                <a:solidFill>
                  <a:schemeClr val="tx1">
                    <a:lumMod val="75000"/>
                    <a:lumOff val="25000"/>
                  </a:schemeClr>
                </a:solidFill>
                <a:latin typeface="+mj-lt"/>
                <a:ea typeface="+mj-ea"/>
                <a:cs typeface="+mj-cs"/>
              </a:rPr>
              <a:t>React Grid Gallery</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80" y="1845734"/>
            <a:ext cx="10058400"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Justified image gallery component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Inspired by Google Photos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Selectable Images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Simple Gallery (disabled selection)</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Custom overlay text(on hover)</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Thumbnail caption</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Mobile friendly</a:t>
            </a:r>
          </a:p>
        </p:txBody>
      </p:sp>
      <p:sp>
        <p:nvSpPr>
          <p:cNvPr id="24" name="Rectangle 23">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BDF31E7E-4143-4123-A919-6EFBC5D8946A}"/>
              </a:ext>
            </a:extLst>
          </p:cNvPr>
          <p:cNvSpPr txBox="1"/>
          <p:nvPr/>
        </p:nvSpPr>
        <p:spPr>
          <a:xfrm>
            <a:off x="7063273" y="5836482"/>
            <a:ext cx="6097554" cy="369332"/>
          </a:xfrm>
          <a:prstGeom prst="rect">
            <a:avLst/>
          </a:prstGeom>
          <a:noFill/>
        </p:spPr>
        <p:txBody>
          <a:bodyPr wrap="square">
            <a:spAutoFit/>
          </a:bodyPr>
          <a:lstStyle/>
          <a:p>
            <a:pPr>
              <a:spcAft>
                <a:spcPts val="600"/>
              </a:spcAft>
            </a:pPr>
            <a:r>
              <a:rPr lang="en-IN" dirty="0"/>
              <a:t>https://www.npmjs.com/package/react-grid-gallery</a:t>
            </a:r>
          </a:p>
        </p:txBody>
      </p:sp>
      <p:pic>
        <p:nvPicPr>
          <p:cNvPr id="19" name="Picture 18">
            <a:extLst>
              <a:ext uri="{FF2B5EF4-FFF2-40B4-BE49-F238E27FC236}">
                <a16:creationId xmlns:a16="http://schemas.microsoft.com/office/drawing/2014/main" id="{19ECEE99-3448-46FA-8FBE-FC8E23B2E319}"/>
              </a:ext>
            </a:extLst>
          </p:cNvPr>
          <p:cNvPicPr>
            <a:picLocks noChangeAspect="1"/>
          </p:cNvPicPr>
          <p:nvPr/>
        </p:nvPicPr>
        <p:blipFill>
          <a:blip r:embed="rId2"/>
          <a:stretch>
            <a:fillRect/>
          </a:stretch>
        </p:blipFill>
        <p:spPr>
          <a:xfrm>
            <a:off x="6941879" y="2182454"/>
            <a:ext cx="4637412" cy="2922327"/>
          </a:xfrm>
          <a:prstGeom prst="rect">
            <a:avLst/>
          </a:prstGeom>
        </p:spPr>
      </p:pic>
      <p:grpSp>
        <p:nvGrpSpPr>
          <p:cNvPr id="21" name="Group 20">
            <a:extLst>
              <a:ext uri="{FF2B5EF4-FFF2-40B4-BE49-F238E27FC236}">
                <a16:creationId xmlns:a16="http://schemas.microsoft.com/office/drawing/2014/main" id="{F27C89B6-C0E8-4D19-8FCC-1E077BDF5519}"/>
              </a:ext>
            </a:extLst>
          </p:cNvPr>
          <p:cNvGrpSpPr/>
          <p:nvPr/>
        </p:nvGrpSpPr>
        <p:grpSpPr>
          <a:xfrm>
            <a:off x="9423746" y="94056"/>
            <a:ext cx="2521052" cy="527575"/>
            <a:chOff x="9423746" y="94056"/>
            <a:chExt cx="2521052" cy="527575"/>
          </a:xfrm>
        </p:grpSpPr>
        <p:pic>
          <p:nvPicPr>
            <p:cNvPr id="23" name="Picture 2" descr="Getting started with SharePoint Framework (SPFx).">
              <a:extLst>
                <a:ext uri="{FF2B5EF4-FFF2-40B4-BE49-F238E27FC236}">
                  <a16:creationId xmlns:a16="http://schemas.microsoft.com/office/drawing/2014/main" id="{79348F5A-123F-44FC-A261-9217D41DE6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AC2BE9A-F498-4440-B126-896385CDB4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94161C1-A04C-4407-A624-EF38D43121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655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455272" y="621631"/>
            <a:ext cx="11346479" cy="380175"/>
          </a:xfrm>
        </p:spPr>
        <p:txBody>
          <a:bodyPr>
            <a:normAutofit fontScale="90000"/>
          </a:bodyPr>
          <a:lstStyle/>
          <a:p>
            <a:r>
              <a:rPr lang="en-US" dirty="0"/>
              <a:t>React Draft </a:t>
            </a:r>
            <a:r>
              <a:rPr lang="en-IN" dirty="0" err="1"/>
              <a:t>Wysiwyg</a:t>
            </a:r>
            <a:endParaRPr lang="en-US" dirty="0"/>
          </a:p>
        </p:txBody>
      </p:sp>
      <p:sp>
        <p:nvSpPr>
          <p:cNvPr id="10" name="TextBox 9">
            <a:extLst>
              <a:ext uri="{FF2B5EF4-FFF2-40B4-BE49-F238E27FC236}">
                <a16:creationId xmlns:a16="http://schemas.microsoft.com/office/drawing/2014/main" id="{BDF31E7E-4143-4123-A919-6EFBC5D8946A}"/>
              </a:ext>
            </a:extLst>
          </p:cNvPr>
          <p:cNvSpPr txBox="1"/>
          <p:nvPr/>
        </p:nvSpPr>
        <p:spPr>
          <a:xfrm>
            <a:off x="6643394" y="5742909"/>
            <a:ext cx="6097554" cy="369332"/>
          </a:xfrm>
          <a:prstGeom prst="rect">
            <a:avLst/>
          </a:prstGeom>
          <a:noFill/>
        </p:spPr>
        <p:txBody>
          <a:bodyPr wrap="square">
            <a:spAutoFit/>
          </a:bodyPr>
          <a:lstStyle/>
          <a:p>
            <a:r>
              <a:rPr lang="en-IN" dirty="0"/>
              <a:t>https://www.npmjs.com/package/react-draft-wysiwyg</a:t>
            </a:r>
          </a:p>
        </p:txBody>
      </p:sp>
      <p:pic>
        <p:nvPicPr>
          <p:cNvPr id="3074" name="Picture 2">
            <a:extLst>
              <a:ext uri="{FF2B5EF4-FFF2-40B4-BE49-F238E27FC236}">
                <a16:creationId xmlns:a16="http://schemas.microsoft.com/office/drawing/2014/main" id="{2C1B27E6-A72F-4249-B18E-0AFF9ABB2A2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15320" y="2120614"/>
            <a:ext cx="4944836" cy="3155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3076" name="TextBox 6">
            <a:extLst>
              <a:ext uri="{FF2B5EF4-FFF2-40B4-BE49-F238E27FC236}">
                <a16:creationId xmlns:a16="http://schemas.microsoft.com/office/drawing/2014/main" id="{9EEC0106-8009-4728-B94C-BB07B6D3A80D}"/>
              </a:ext>
            </a:extLst>
          </p:cNvPr>
          <p:cNvGraphicFramePr/>
          <p:nvPr/>
        </p:nvGraphicFramePr>
        <p:xfrm>
          <a:off x="531844" y="1572636"/>
          <a:ext cx="5386873" cy="47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B8DCA14A-42EA-4B21-8B36-85D7209EC1FE}"/>
              </a:ext>
            </a:extLst>
          </p:cNvPr>
          <p:cNvGrpSpPr/>
          <p:nvPr/>
        </p:nvGrpSpPr>
        <p:grpSpPr>
          <a:xfrm>
            <a:off x="9423746" y="94056"/>
            <a:ext cx="2521052" cy="527575"/>
            <a:chOff x="9423746" y="94056"/>
            <a:chExt cx="2521052" cy="527575"/>
          </a:xfrm>
        </p:grpSpPr>
        <p:pic>
          <p:nvPicPr>
            <p:cNvPr id="9" name="Picture 2" descr="Getting started with SharePoint Framework (SPFx).">
              <a:extLst>
                <a:ext uri="{FF2B5EF4-FFF2-40B4-BE49-F238E27FC236}">
                  <a16:creationId xmlns:a16="http://schemas.microsoft.com/office/drawing/2014/main" id="{488DFE30-9EBF-4B1B-8138-DDE7284A45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8C177F35-2D2A-47C5-999D-A04306DC82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7991E82-B0FB-4CA8-97EC-44C2E61436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400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Accessible Accordion</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React based Accordion implementation</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Customizable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for single/multiple expand/collapse</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 Change event handler</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disable selection of particular item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Item State for handling custom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set pre-expanded item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Support for almost all desktop and mobile browsers</a:t>
            </a:r>
          </a:p>
        </p:txBody>
      </p:sp>
      <p:sp>
        <p:nvSpPr>
          <p:cNvPr id="10" name="TextBox 9">
            <a:extLst>
              <a:ext uri="{FF2B5EF4-FFF2-40B4-BE49-F238E27FC236}">
                <a16:creationId xmlns:a16="http://schemas.microsoft.com/office/drawing/2014/main" id="{BDF31E7E-4143-4123-A919-6EFBC5D8946A}"/>
              </a:ext>
            </a:extLst>
          </p:cNvPr>
          <p:cNvSpPr txBox="1"/>
          <p:nvPr/>
        </p:nvSpPr>
        <p:spPr>
          <a:xfrm>
            <a:off x="6307494" y="5890044"/>
            <a:ext cx="6097554" cy="369332"/>
          </a:xfrm>
          <a:prstGeom prst="rect">
            <a:avLst/>
          </a:prstGeom>
          <a:noFill/>
        </p:spPr>
        <p:txBody>
          <a:bodyPr wrap="square">
            <a:spAutoFit/>
          </a:bodyPr>
          <a:lstStyle/>
          <a:p>
            <a:pPr>
              <a:spcAft>
                <a:spcPts val="600"/>
              </a:spcAft>
            </a:pPr>
            <a:r>
              <a:rPr lang="en-IN" dirty="0"/>
              <a:t>https://www.npmjs.com/package/react-accessible-accordion</a:t>
            </a:r>
            <a:endParaRPr lang="en-IN"/>
          </a:p>
        </p:txBody>
      </p:sp>
      <p:pic>
        <p:nvPicPr>
          <p:cNvPr id="16" name="Picture 15">
            <a:extLst>
              <a:ext uri="{FF2B5EF4-FFF2-40B4-BE49-F238E27FC236}">
                <a16:creationId xmlns:a16="http://schemas.microsoft.com/office/drawing/2014/main" id="{80B10EF8-DACD-4099-850E-848C15C4907D}"/>
              </a:ext>
            </a:extLst>
          </p:cNvPr>
          <p:cNvPicPr>
            <a:picLocks noChangeAspect="1"/>
          </p:cNvPicPr>
          <p:nvPr/>
        </p:nvPicPr>
        <p:blipFill>
          <a:blip r:embed="rId2"/>
          <a:stretch>
            <a:fillRect/>
          </a:stretch>
        </p:blipFill>
        <p:spPr>
          <a:xfrm>
            <a:off x="7347856" y="1974245"/>
            <a:ext cx="4016831" cy="3243856"/>
          </a:xfrm>
          <a:prstGeom prst="rect">
            <a:avLst/>
          </a:prstGeom>
        </p:spPr>
      </p:pic>
      <p:grpSp>
        <p:nvGrpSpPr>
          <p:cNvPr id="18" name="Group 17">
            <a:extLst>
              <a:ext uri="{FF2B5EF4-FFF2-40B4-BE49-F238E27FC236}">
                <a16:creationId xmlns:a16="http://schemas.microsoft.com/office/drawing/2014/main" id="{A0B7ACB2-C8BF-4955-AC5C-C38E37700827}"/>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9C85FE9B-283E-48A4-80D8-125E954C9D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3CB8099-F6F0-4206-A31A-501EFEDFE3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77218F0C-AAAB-4017-82D2-5ED1459A6A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5143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Material Table</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Material UI based in </a:t>
            </a:r>
            <a:r>
              <a:rPr lang="en-US" dirty="0" err="1">
                <a:solidFill>
                  <a:schemeClr val="tx1">
                    <a:lumMod val="75000"/>
                    <a:lumOff val="25000"/>
                  </a:schemeClr>
                </a:solidFill>
              </a:rPr>
              <a:t>Datatable</a:t>
            </a:r>
            <a:r>
              <a:rPr lang="en-US" dirty="0">
                <a:solidFill>
                  <a:schemeClr val="tx1">
                    <a:lumMod val="75000"/>
                    <a:lumOff val="25000"/>
                  </a:schemeClr>
                </a:solidFill>
              </a:rPr>
              <a:t> implementation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Search, Sorting, </a:t>
            </a:r>
            <a:r>
              <a:rPr lang="en-US" dirty="0">
                <a:solidFill>
                  <a:schemeClr val="tx1">
                    <a:lumMod val="75000"/>
                    <a:lumOff val="25000"/>
                  </a:schemeClr>
                </a:solidFill>
                <a:sym typeface="Wingdings" panose="05000000000000000000" pitchFamily="2" charset="2"/>
              </a:rPr>
              <a:t>Filtering, Grouping</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Detail Panel</a:t>
            </a:r>
            <a:endParaRPr lang="en-US" dirty="0">
              <a:solidFill>
                <a:schemeClr val="tx1">
                  <a:lumMod val="75000"/>
                  <a:lumOff val="25000"/>
                </a:schemeClr>
              </a:solidFill>
            </a:endParaRP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Export to csv/excel</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Custom rendering of columns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Editable </a:t>
            </a:r>
            <a:r>
              <a:rPr lang="en-US" dirty="0">
                <a:solidFill>
                  <a:schemeClr val="tx1">
                    <a:lumMod val="75000"/>
                    <a:lumOff val="25000"/>
                  </a:schemeClr>
                </a:solidFill>
                <a:sym typeface="Wingdings" panose="05000000000000000000" pitchFamily="2" charset="2"/>
              </a:rPr>
              <a:t></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Event handlers for every actions</a:t>
            </a:r>
          </a:p>
          <a:p>
            <a:pPr marL="285750" indent="-28575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sym typeface="Wingdings" panose="05000000000000000000" pitchFamily="2" charset="2"/>
            </a:endParaRPr>
          </a:p>
        </p:txBody>
      </p:sp>
      <p:sp>
        <p:nvSpPr>
          <p:cNvPr id="10" name="TextBox 9">
            <a:extLst>
              <a:ext uri="{FF2B5EF4-FFF2-40B4-BE49-F238E27FC236}">
                <a16:creationId xmlns:a16="http://schemas.microsoft.com/office/drawing/2014/main" id="{BDF31E7E-4143-4123-A919-6EFBC5D8946A}"/>
              </a:ext>
            </a:extLst>
          </p:cNvPr>
          <p:cNvSpPr txBox="1"/>
          <p:nvPr/>
        </p:nvSpPr>
        <p:spPr>
          <a:xfrm>
            <a:off x="7177559" y="5901680"/>
            <a:ext cx="6097554" cy="369332"/>
          </a:xfrm>
          <a:prstGeom prst="rect">
            <a:avLst/>
          </a:prstGeom>
          <a:noFill/>
        </p:spPr>
        <p:txBody>
          <a:bodyPr wrap="square">
            <a:spAutoFit/>
          </a:bodyPr>
          <a:lstStyle/>
          <a:p>
            <a:pPr>
              <a:spcAft>
                <a:spcPts val="600"/>
              </a:spcAft>
            </a:pPr>
            <a:r>
              <a:rPr lang="en-IN" dirty="0"/>
              <a:t>https://www.npmjs.com/package/material-table</a:t>
            </a:r>
          </a:p>
        </p:txBody>
      </p:sp>
      <p:grpSp>
        <p:nvGrpSpPr>
          <p:cNvPr id="18" name="Group 17">
            <a:extLst>
              <a:ext uri="{FF2B5EF4-FFF2-40B4-BE49-F238E27FC236}">
                <a16:creationId xmlns:a16="http://schemas.microsoft.com/office/drawing/2014/main" id="{A0B7ACB2-C8BF-4955-AC5C-C38E37700827}"/>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9C85FE9B-283E-48A4-80D8-125E954C9D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3CB8099-F6F0-4206-A31A-501EFEDFE3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77218F0C-AAAB-4017-82D2-5ED1459A6A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483F291F-14F2-4A8A-88D7-3B39200DB390}"/>
              </a:ext>
            </a:extLst>
          </p:cNvPr>
          <p:cNvPicPr>
            <a:picLocks noChangeAspect="1"/>
          </p:cNvPicPr>
          <p:nvPr/>
        </p:nvPicPr>
        <p:blipFill>
          <a:blip r:embed="rId5"/>
          <a:stretch>
            <a:fillRect/>
          </a:stretch>
        </p:blipFill>
        <p:spPr>
          <a:xfrm>
            <a:off x="6801766" y="2273331"/>
            <a:ext cx="4292955" cy="2678641"/>
          </a:xfrm>
          <a:prstGeom prst="rect">
            <a:avLst/>
          </a:prstGeom>
        </p:spPr>
      </p:pic>
    </p:spTree>
    <p:extLst>
      <p:ext uri="{BB962C8B-B14F-4D97-AF65-F5344CB8AC3E}">
        <p14:creationId xmlns:p14="http://schemas.microsoft.com/office/powerpoint/2010/main" val="51454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r>
              <a:rPr lang="en-IN" dirty="0">
                <a:hlinkClick r:id="rId2"/>
              </a:rPr>
              <a:t>https://github.com/SharePoint/sp-dev-training-spfx-getting-started</a:t>
            </a:r>
            <a:endParaRPr lang="en-IN" dirty="0"/>
          </a:p>
          <a:p>
            <a:r>
              <a:rPr lang="en-IN" dirty="0">
                <a:hlinkClick r:id="rId3"/>
              </a:rPr>
              <a:t>https://dev.to/manindu/a-list-of-useful-npm-packages-for-react-developers-3dhg</a:t>
            </a:r>
            <a:endParaRPr lang="en-IN" dirty="0"/>
          </a:p>
          <a:p>
            <a:endParaRPr lang="en-IN" dirty="0"/>
          </a:p>
          <a:p>
            <a:endParaRPr lang="en-IN" dirty="0"/>
          </a:p>
        </p:txBody>
      </p:sp>
      <p:grpSp>
        <p:nvGrpSpPr>
          <p:cNvPr id="5" name="Group 4">
            <a:extLst>
              <a:ext uri="{FF2B5EF4-FFF2-40B4-BE49-F238E27FC236}">
                <a16:creationId xmlns:a16="http://schemas.microsoft.com/office/drawing/2014/main" id="{9A5435B2-AD80-4CDD-9DCF-7E079BABC581}"/>
              </a:ext>
            </a:extLst>
          </p:cNvPr>
          <p:cNvGrpSpPr/>
          <p:nvPr/>
        </p:nvGrpSpPr>
        <p:grpSpPr>
          <a:xfrm>
            <a:off x="9423746" y="94056"/>
            <a:ext cx="2521052" cy="527575"/>
            <a:chOff x="9423746" y="94056"/>
            <a:chExt cx="2521052" cy="527575"/>
          </a:xfrm>
        </p:grpSpPr>
        <p:pic>
          <p:nvPicPr>
            <p:cNvPr id="6" name="Picture 2" descr="Getting started with SharePoint Framework (SPFx).">
              <a:extLst>
                <a:ext uri="{FF2B5EF4-FFF2-40B4-BE49-F238E27FC236}">
                  <a16:creationId xmlns:a16="http://schemas.microsoft.com/office/drawing/2014/main" id="{3630541C-B3F7-4FD0-894B-5104F7E45D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9A40C3-F2AD-4552-80E9-CD2F41C024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80ED151-04B4-45C9-A46C-0890748E89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204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idx="4294967295"/>
          </p:nvPr>
        </p:nvSpPr>
        <p:spPr>
          <a:xfrm>
            <a:off x="0" y="449263"/>
            <a:ext cx="4722813" cy="628650"/>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Siddharth Vaghasia</a:t>
            </a:r>
            <a:endParaRPr sz="4000" b="1" dirty="0">
              <a:solidFill>
                <a:schemeClr val="bg1"/>
              </a:solidFill>
            </a:endParaRPr>
          </a:p>
        </p:txBody>
      </p:sp>
      <p:sp>
        <p:nvSpPr>
          <p:cNvPr id="23" name="Subtitle 2">
            <a:extLst>
              <a:ext uri="{FF2B5EF4-FFF2-40B4-BE49-F238E27FC236}">
                <a16:creationId xmlns:a16="http://schemas.microsoft.com/office/drawing/2014/main" id="{DFE03CDC-69F6-457B-956F-B572105F8281}"/>
              </a:ext>
            </a:extLst>
          </p:cNvPr>
          <p:cNvSpPr txBox="1">
            <a:spLocks/>
          </p:cNvSpPr>
          <p:nvPr/>
        </p:nvSpPr>
        <p:spPr>
          <a:xfrm>
            <a:off x="244074" y="1319750"/>
            <a:ext cx="6996481" cy="100286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Independent Consultant </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M365, Power Platform, SharePoint, Azure, .NET,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Microsoft MVP |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C#Corner</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MVP (2x) | MCP | MCTS</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Speaker | Blogger | PnP contributor | SharePoint stack overflow contributor |</a:t>
            </a:r>
          </a:p>
        </p:txBody>
      </p:sp>
      <p:grpSp>
        <p:nvGrpSpPr>
          <p:cNvPr id="26" name="Group 25">
            <a:extLst>
              <a:ext uri="{FF2B5EF4-FFF2-40B4-BE49-F238E27FC236}">
                <a16:creationId xmlns:a16="http://schemas.microsoft.com/office/drawing/2014/main" id="{4C7F4AA2-02DC-4C54-A2B2-D9E8D3B9E43C}"/>
              </a:ext>
            </a:extLst>
          </p:cNvPr>
          <p:cNvGrpSpPr/>
          <p:nvPr/>
        </p:nvGrpSpPr>
        <p:grpSpPr>
          <a:xfrm>
            <a:off x="639482" y="2933306"/>
            <a:ext cx="10406691" cy="1620651"/>
            <a:chOff x="1063251" y="4481017"/>
            <a:chExt cx="10408167" cy="1620880"/>
          </a:xfrm>
        </p:grpSpPr>
        <p:pic>
          <p:nvPicPr>
            <p:cNvPr id="27" name="Picture 2" descr="Image result for website icon">
              <a:extLst>
                <a:ext uri="{FF2B5EF4-FFF2-40B4-BE49-F238E27FC236}">
                  <a16:creationId xmlns:a16="http://schemas.microsoft.com/office/drawing/2014/main" id="{10FA46E1-042B-4399-B01A-6E1CEBD80A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746" y="4515399"/>
              <a:ext cx="225907" cy="22590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C2DDC1D-3D20-4FF9-B5F3-B7431A4B287A}"/>
                </a:ext>
              </a:extLst>
            </p:cNvPr>
            <p:cNvSpPr txBox="1"/>
            <p:nvPr/>
          </p:nvSpPr>
          <p:spPr>
            <a:xfrm>
              <a:off x="1421339" y="4481017"/>
              <a:ext cx="340505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https://siddharthvaghasia.com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8" descr="Image result for twitter icon">
              <a:extLst>
                <a:ext uri="{FF2B5EF4-FFF2-40B4-BE49-F238E27FC236}">
                  <a16:creationId xmlns:a16="http://schemas.microsoft.com/office/drawing/2014/main" id="{E57839B2-1815-499D-84A9-746BE7C92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251" y="5010050"/>
              <a:ext cx="440115" cy="2944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Related image">
              <a:extLst>
                <a:ext uri="{FF2B5EF4-FFF2-40B4-BE49-F238E27FC236}">
                  <a16:creationId xmlns:a16="http://schemas.microsoft.com/office/drawing/2014/main" id="{D73E2BFA-4EC0-4C99-BFFA-8B512E991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9145" y="4942643"/>
              <a:ext cx="303519" cy="30351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CB06794-AE18-4C2E-BFD0-B0025A6D8780}"/>
                </a:ext>
              </a:extLst>
            </p:cNvPr>
            <p:cNvSpPr txBox="1"/>
            <p:nvPr/>
          </p:nvSpPr>
          <p:spPr>
            <a:xfrm>
              <a:off x="1415779" y="4903334"/>
              <a:ext cx="1454331"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siddh_me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78F050B2-BB99-4375-9044-8D807B3AB654}"/>
                </a:ext>
              </a:extLst>
            </p:cNvPr>
            <p:cNvSpPr txBox="1"/>
            <p:nvPr/>
          </p:nvSpPr>
          <p:spPr>
            <a:xfrm>
              <a:off x="5860717" y="4890054"/>
              <a:ext cx="2063932"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siddharth-vaghasia</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B40F22A8-6388-4AA0-A4D2-AC75B4CE7405}"/>
                </a:ext>
              </a:extLst>
            </p:cNvPr>
            <p:cNvPicPr>
              <a:picLocks noChangeAspect="1"/>
            </p:cNvPicPr>
            <p:nvPr/>
          </p:nvPicPr>
          <p:blipFill>
            <a:blip r:embed="rId6"/>
            <a:stretch>
              <a:fillRect/>
            </a:stretch>
          </p:blipFill>
          <p:spPr>
            <a:xfrm>
              <a:off x="5414919" y="5301797"/>
              <a:ext cx="2419350" cy="800100"/>
            </a:xfrm>
            <a:prstGeom prst="rect">
              <a:avLst/>
            </a:prstGeom>
          </p:spPr>
        </p:pic>
        <p:sp>
          <p:nvSpPr>
            <p:cNvPr id="49" name="TextBox 48">
              <a:extLst>
                <a:ext uri="{FF2B5EF4-FFF2-40B4-BE49-F238E27FC236}">
                  <a16:creationId xmlns:a16="http://schemas.microsoft.com/office/drawing/2014/main" id="{3138D8EB-FB55-4600-BC9F-69B40518359B}"/>
                </a:ext>
              </a:extLst>
            </p:cNvPr>
            <p:cNvSpPr txBox="1"/>
            <p:nvPr/>
          </p:nvSpPr>
          <p:spPr>
            <a:xfrm>
              <a:off x="5860717" y="4509729"/>
              <a:ext cx="561070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https://c-sharpcorner.com/members/siddharth-vaghasia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 name="Picture 2" descr="Image result for c- csharp corner logo">
              <a:extLst>
                <a:ext uri="{FF2B5EF4-FFF2-40B4-BE49-F238E27FC236}">
                  <a16:creationId xmlns:a16="http://schemas.microsoft.com/office/drawing/2014/main" id="{70E2D944-4FE3-47CD-825D-F4E537DF9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41" y="4485354"/>
              <a:ext cx="399582" cy="39958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Image result for linked in icon">
              <a:extLst>
                <a:ext uri="{FF2B5EF4-FFF2-40B4-BE49-F238E27FC236}">
                  <a16:creationId xmlns:a16="http://schemas.microsoft.com/office/drawing/2014/main" id="{2D303688-8318-4A56-A067-A1A64B02EC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874" y="5495569"/>
              <a:ext cx="310905" cy="31090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2AAB994B-5BD5-4579-912B-9B4B6274F80A}"/>
                </a:ext>
              </a:extLst>
            </p:cNvPr>
            <p:cNvSpPr/>
            <p:nvPr/>
          </p:nvSpPr>
          <p:spPr>
            <a:xfrm>
              <a:off x="1396263" y="5513536"/>
              <a:ext cx="4706669" cy="3120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https://www.linkedin.com/in/siddharthvaghasia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9072A45D-FE19-4C82-AF5D-BFD304FFDF4E}"/>
              </a:ext>
            </a:extLst>
          </p:cNvPr>
          <p:cNvPicPr>
            <a:picLocks noChangeAspect="1"/>
          </p:cNvPicPr>
          <p:nvPr/>
        </p:nvPicPr>
        <p:blipFill>
          <a:blip r:embed="rId11"/>
          <a:stretch>
            <a:fillRect/>
          </a:stretch>
        </p:blipFill>
        <p:spPr>
          <a:xfrm>
            <a:off x="9000874" y="308931"/>
            <a:ext cx="2066202" cy="2423646"/>
          </a:xfrm>
          <a:prstGeom prst="rect">
            <a:avLst/>
          </a:prstGeom>
        </p:spPr>
      </p:pic>
      <p:sp>
        <p:nvSpPr>
          <p:cNvPr id="18" name="TextBox 17">
            <a:extLst>
              <a:ext uri="{FF2B5EF4-FFF2-40B4-BE49-F238E27FC236}">
                <a16:creationId xmlns:a16="http://schemas.microsoft.com/office/drawing/2014/main" id="{D79E0006-4964-4546-8948-30E7838FC9C6}"/>
              </a:ext>
            </a:extLst>
          </p:cNvPr>
          <p:cNvSpPr txBox="1"/>
          <p:nvPr/>
        </p:nvSpPr>
        <p:spPr>
          <a:xfrm>
            <a:off x="4148234" y="5132477"/>
            <a:ext cx="3895531" cy="1774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IN" sz="4800" dirty="0">
                <a:solidFill>
                  <a:schemeClr val="accent6">
                    <a:lumMod val="75000"/>
                  </a:schemeClr>
                </a:solidFill>
                <a:sym typeface="Roboto Regular"/>
              </a:rPr>
              <a:t>THANK YOU</a:t>
            </a:r>
          </a:p>
          <a:p>
            <a:pPr algn="ctr" defTabSz="412750" hangingPunct="0"/>
            <a:endParaRPr lang="en-IN" sz="4800" baseline="40000" dirty="0">
              <a:solidFill>
                <a:schemeClr val="accent6">
                  <a:lumMod val="75000"/>
                </a:schemeClr>
              </a:solidFill>
              <a:sym typeface="Roboto Regular"/>
            </a:endParaRPr>
          </a:p>
          <a:p>
            <a:pPr algn="ctr" defTabSz="412750" hangingPunct="0"/>
            <a:endParaRPr lang="en-US" sz="4800" baseline="40000" dirty="0">
              <a:solidFill>
                <a:schemeClr val="accent2">
                  <a:lumMod val="75000"/>
                </a:schemeClr>
              </a:solidFill>
              <a:sym typeface="Roboto Regular"/>
            </a:endParaRPr>
          </a:p>
        </p:txBody>
      </p:sp>
    </p:spTree>
    <p:extLst>
      <p:ext uri="{BB962C8B-B14F-4D97-AF65-F5344CB8AC3E}">
        <p14:creationId xmlns:p14="http://schemas.microsoft.com/office/powerpoint/2010/main" val="277734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idx="4294967295"/>
          </p:nvPr>
        </p:nvSpPr>
        <p:spPr>
          <a:xfrm>
            <a:off x="0" y="449263"/>
            <a:ext cx="4722813" cy="628650"/>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Siddharth Vaghasia</a:t>
            </a:r>
            <a:endParaRPr sz="4000" b="1" dirty="0">
              <a:solidFill>
                <a:schemeClr val="bg1"/>
              </a:solidFill>
            </a:endParaRPr>
          </a:p>
        </p:txBody>
      </p:sp>
      <p:sp>
        <p:nvSpPr>
          <p:cNvPr id="23" name="Subtitle 2">
            <a:extLst>
              <a:ext uri="{FF2B5EF4-FFF2-40B4-BE49-F238E27FC236}">
                <a16:creationId xmlns:a16="http://schemas.microsoft.com/office/drawing/2014/main" id="{DFE03CDC-69F6-457B-956F-B572105F8281}"/>
              </a:ext>
            </a:extLst>
          </p:cNvPr>
          <p:cNvSpPr txBox="1">
            <a:spLocks/>
          </p:cNvSpPr>
          <p:nvPr/>
        </p:nvSpPr>
        <p:spPr>
          <a:xfrm>
            <a:off x="244074" y="1319750"/>
            <a:ext cx="6996481" cy="100286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Independent Consultant </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M365, Power Platform, SharePoint, Azure, .NET,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Microsoft MVP |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C#Corner</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MVP (2x) | MCP | MCTS</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Speaker | Blogger | PnP contributor | SharePoint stack overflow contributor |</a:t>
            </a:r>
          </a:p>
        </p:txBody>
      </p:sp>
      <p:grpSp>
        <p:nvGrpSpPr>
          <p:cNvPr id="26" name="Group 25">
            <a:extLst>
              <a:ext uri="{FF2B5EF4-FFF2-40B4-BE49-F238E27FC236}">
                <a16:creationId xmlns:a16="http://schemas.microsoft.com/office/drawing/2014/main" id="{4C7F4AA2-02DC-4C54-A2B2-D9E8D3B9E43C}"/>
              </a:ext>
            </a:extLst>
          </p:cNvPr>
          <p:cNvGrpSpPr/>
          <p:nvPr/>
        </p:nvGrpSpPr>
        <p:grpSpPr>
          <a:xfrm>
            <a:off x="639482" y="2933306"/>
            <a:ext cx="10406691" cy="1620651"/>
            <a:chOff x="1063251" y="4481017"/>
            <a:chExt cx="10408167" cy="1620880"/>
          </a:xfrm>
        </p:grpSpPr>
        <p:pic>
          <p:nvPicPr>
            <p:cNvPr id="27" name="Picture 2" descr="Image result for website icon">
              <a:extLst>
                <a:ext uri="{FF2B5EF4-FFF2-40B4-BE49-F238E27FC236}">
                  <a16:creationId xmlns:a16="http://schemas.microsoft.com/office/drawing/2014/main" id="{10FA46E1-042B-4399-B01A-6E1CEBD80A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746" y="4515399"/>
              <a:ext cx="225907" cy="22590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C2DDC1D-3D20-4FF9-B5F3-B7431A4B287A}"/>
                </a:ext>
              </a:extLst>
            </p:cNvPr>
            <p:cNvSpPr txBox="1"/>
            <p:nvPr/>
          </p:nvSpPr>
          <p:spPr>
            <a:xfrm>
              <a:off x="1421339" y="4481017"/>
              <a:ext cx="340505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https://siddharthvaghasia.com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8" descr="Image result for twitter icon">
              <a:extLst>
                <a:ext uri="{FF2B5EF4-FFF2-40B4-BE49-F238E27FC236}">
                  <a16:creationId xmlns:a16="http://schemas.microsoft.com/office/drawing/2014/main" id="{E57839B2-1815-499D-84A9-746BE7C92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251" y="5010050"/>
              <a:ext cx="440115" cy="2944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Related image">
              <a:extLst>
                <a:ext uri="{FF2B5EF4-FFF2-40B4-BE49-F238E27FC236}">
                  <a16:creationId xmlns:a16="http://schemas.microsoft.com/office/drawing/2014/main" id="{D73E2BFA-4EC0-4C99-BFFA-8B512E991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9145" y="4942643"/>
              <a:ext cx="303519" cy="30351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CB06794-AE18-4C2E-BFD0-B0025A6D8780}"/>
                </a:ext>
              </a:extLst>
            </p:cNvPr>
            <p:cNvSpPr txBox="1"/>
            <p:nvPr/>
          </p:nvSpPr>
          <p:spPr>
            <a:xfrm>
              <a:off x="1415779" y="4903334"/>
              <a:ext cx="1454331"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siddh_me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78F050B2-BB99-4375-9044-8D807B3AB654}"/>
                </a:ext>
              </a:extLst>
            </p:cNvPr>
            <p:cNvSpPr txBox="1"/>
            <p:nvPr/>
          </p:nvSpPr>
          <p:spPr>
            <a:xfrm>
              <a:off x="5860717" y="4890054"/>
              <a:ext cx="2063932"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siddharth-vaghasia</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B40F22A8-6388-4AA0-A4D2-AC75B4CE7405}"/>
                </a:ext>
              </a:extLst>
            </p:cNvPr>
            <p:cNvPicPr>
              <a:picLocks noChangeAspect="1"/>
            </p:cNvPicPr>
            <p:nvPr/>
          </p:nvPicPr>
          <p:blipFill>
            <a:blip r:embed="rId6"/>
            <a:stretch>
              <a:fillRect/>
            </a:stretch>
          </p:blipFill>
          <p:spPr>
            <a:xfrm>
              <a:off x="5414919" y="5301797"/>
              <a:ext cx="2419350" cy="800100"/>
            </a:xfrm>
            <a:prstGeom prst="rect">
              <a:avLst/>
            </a:prstGeom>
          </p:spPr>
        </p:pic>
        <p:sp>
          <p:nvSpPr>
            <p:cNvPr id="49" name="TextBox 48">
              <a:extLst>
                <a:ext uri="{FF2B5EF4-FFF2-40B4-BE49-F238E27FC236}">
                  <a16:creationId xmlns:a16="http://schemas.microsoft.com/office/drawing/2014/main" id="{3138D8EB-FB55-4600-BC9F-69B40518359B}"/>
                </a:ext>
              </a:extLst>
            </p:cNvPr>
            <p:cNvSpPr txBox="1"/>
            <p:nvPr/>
          </p:nvSpPr>
          <p:spPr>
            <a:xfrm>
              <a:off x="5860717" y="4509729"/>
              <a:ext cx="561070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https://c-sharpcorner.com/members/siddharth-vaghasia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 name="Picture 2" descr="Image result for c- csharp corner logo">
              <a:extLst>
                <a:ext uri="{FF2B5EF4-FFF2-40B4-BE49-F238E27FC236}">
                  <a16:creationId xmlns:a16="http://schemas.microsoft.com/office/drawing/2014/main" id="{70E2D944-4FE3-47CD-825D-F4E537DF9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41" y="4485354"/>
              <a:ext cx="399582" cy="39958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Image result for linked in icon">
              <a:extLst>
                <a:ext uri="{FF2B5EF4-FFF2-40B4-BE49-F238E27FC236}">
                  <a16:creationId xmlns:a16="http://schemas.microsoft.com/office/drawing/2014/main" id="{2D303688-8318-4A56-A067-A1A64B02EC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874" y="5495569"/>
              <a:ext cx="310905" cy="31090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2AAB994B-5BD5-4579-912B-9B4B6274F80A}"/>
                </a:ext>
              </a:extLst>
            </p:cNvPr>
            <p:cNvSpPr/>
            <p:nvPr/>
          </p:nvSpPr>
          <p:spPr>
            <a:xfrm>
              <a:off x="1396263" y="5513536"/>
              <a:ext cx="4706669" cy="3120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https://www.linkedin.com/in/siddharthvaghasia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9072A45D-FE19-4C82-AF5D-BFD304FFDF4E}"/>
              </a:ext>
            </a:extLst>
          </p:cNvPr>
          <p:cNvPicPr>
            <a:picLocks noChangeAspect="1"/>
          </p:cNvPicPr>
          <p:nvPr/>
        </p:nvPicPr>
        <p:blipFill>
          <a:blip r:embed="rId11"/>
          <a:stretch>
            <a:fillRect/>
          </a:stretch>
        </p:blipFill>
        <p:spPr>
          <a:xfrm>
            <a:off x="9000874" y="308931"/>
            <a:ext cx="2066202" cy="24236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6" name="Rectangle 7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47" name="Rectangle 7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48" name="Straight Connector 7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F67F99-1FDD-4C71-914A-5E5D73DFF2F2}"/>
              </a:ext>
            </a:extLst>
          </p:cNvPr>
          <p:cNvSpPr txBox="1">
            <a:spLocks/>
          </p:cNvSpPr>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a:solidFill>
                  <a:srgbClr val="FFFFFF"/>
                </a:solidFill>
              </a:rPr>
              <a:t>NPM </a:t>
            </a:r>
          </a:p>
        </p:txBody>
      </p:sp>
      <p:sp>
        <p:nvSpPr>
          <p:cNvPr id="82" name="Rectangle 8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2" name="Picture 2">
            <a:extLst>
              <a:ext uri="{FF2B5EF4-FFF2-40B4-BE49-F238E27FC236}">
                <a16:creationId xmlns:a16="http://schemas.microsoft.com/office/drawing/2014/main" id="{64D8CFCE-A2BC-439F-824E-469EC2C0BF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0200" y="145052"/>
            <a:ext cx="1268964" cy="4933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9" name="TextBox 2">
            <a:extLst>
              <a:ext uri="{FF2B5EF4-FFF2-40B4-BE49-F238E27FC236}">
                <a16:creationId xmlns:a16="http://schemas.microsoft.com/office/drawing/2014/main" id="{50467503-1B63-4EBD-BADF-E819B3AD423D}"/>
              </a:ext>
            </a:extLst>
          </p:cNvPr>
          <p:cNvGraphicFramePr/>
          <p:nvPr>
            <p:extLst>
              <p:ext uri="{D42A27DB-BD31-4B8C-83A1-F6EECF244321}">
                <p14:modId xmlns:p14="http://schemas.microsoft.com/office/powerpoint/2010/main" val="17210878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4" descr="Сomics meme: &amp;quot;npm install npm&amp;quot; - Comics - Meme-arsenal.com">
            <a:extLst>
              <a:ext uri="{FF2B5EF4-FFF2-40B4-BE49-F238E27FC236}">
                <a16:creationId xmlns:a16="http://schemas.microsoft.com/office/drawing/2014/main" id="{91DCCD4D-5180-4E6B-8C87-05A0C57F19B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110" y="4410028"/>
            <a:ext cx="3318104" cy="193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5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67F99-1FDD-4C71-914A-5E5D73DFF2F2}"/>
              </a:ext>
            </a:extLst>
          </p:cNvPr>
          <p:cNvSpPr txBox="1">
            <a:spLocks/>
          </p:cNvSpPr>
          <p:nvPr/>
        </p:nvSpPr>
        <p:spPr>
          <a:xfrm>
            <a:off x="5144679" y="634946"/>
            <a:ext cx="6405063"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a:t>React </a:t>
            </a:r>
          </a:p>
        </p:txBody>
      </p:sp>
      <p:pic>
        <p:nvPicPr>
          <p:cNvPr id="16" name="Picture 2">
            <a:extLst>
              <a:ext uri="{FF2B5EF4-FFF2-40B4-BE49-F238E27FC236}">
                <a16:creationId xmlns:a16="http://schemas.microsoft.com/office/drawing/2014/main" id="{79031038-818C-4C1D-A835-FC4AACF22F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686209" y="-89427"/>
            <a:ext cx="1727065" cy="122232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4" descr="Hiring React.JS Developers - Best Practices &amp;amp; Job Description Template">
            <a:extLst>
              <a:ext uri="{FF2B5EF4-FFF2-40B4-BE49-F238E27FC236}">
                <a16:creationId xmlns:a16="http://schemas.microsoft.com/office/drawing/2014/main" id="{39E93310-954C-4E81-982B-3E242DEC24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928" y="1827273"/>
            <a:ext cx="3247391" cy="2476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8014A7-9050-4D55-ABD5-6C16B7ECED23}"/>
              </a:ext>
            </a:extLst>
          </p:cNvPr>
          <p:cNvSpPr txBox="1"/>
          <p:nvPr/>
        </p:nvSpPr>
        <p:spPr>
          <a:xfrm>
            <a:off x="5144679" y="2198914"/>
            <a:ext cx="6405063" cy="367018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Javascript library</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Front end framework</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Abstracts DOM from you </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Simple programming model and better performance</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one-way reactive data flow</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Uses virtual DOM which is a JavaScript object. </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JavaScript virtual DOM is faster than the regular DOM.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React as the V in MVC</a:t>
            </a:r>
          </a:p>
          <a:p>
            <a:pPr marL="742950" lvl="1" indent="-285750">
              <a:lnSpc>
                <a:spcPct val="90000"/>
              </a:lnSpc>
              <a:spcAft>
                <a:spcPts val="600"/>
              </a:spcAft>
              <a:buClr>
                <a:schemeClr val="accent1"/>
              </a:buClr>
              <a:buFont typeface="Calibri" panose="020F0502020204030204" pitchFamily="34" charset="0"/>
              <a:buChar char="•"/>
            </a:pPr>
            <a:endParaRPr lang="en-US" b="0" i="0">
              <a:solidFill>
                <a:schemeClr val="tx1">
                  <a:lumMod val="75000"/>
                  <a:lumOff val="25000"/>
                </a:schemeClr>
              </a:solidFill>
              <a:effectLst/>
            </a:endParaRPr>
          </a:p>
          <a:p>
            <a:pPr marL="285750" indent="-285750">
              <a:lnSpc>
                <a:spcPct val="90000"/>
              </a:lnSpc>
              <a:spcAft>
                <a:spcPts val="600"/>
              </a:spcAft>
              <a:buClr>
                <a:schemeClr val="accent1"/>
              </a:buClr>
              <a:buFont typeface="Calibri" panose="020F0502020204030204" pitchFamily="34" charset="0"/>
              <a:buChar char="•"/>
            </a:pPr>
            <a:endParaRPr lang="en-US" b="0" i="0">
              <a:solidFill>
                <a:schemeClr val="tx1">
                  <a:lumMod val="75000"/>
                  <a:lumOff val="25000"/>
                </a:schemeClr>
              </a:solidFill>
              <a:effectLst/>
            </a:endParaRPr>
          </a:p>
        </p:txBody>
      </p:sp>
      <p:sp>
        <p:nvSpPr>
          <p:cNvPr id="34" name="Rectangle 3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953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2836" y="552261"/>
            <a:ext cx="10058400" cy="922648"/>
          </a:xfrm>
        </p:spPr>
        <p:txBody>
          <a:bodyPr/>
          <a:lstStyle/>
          <a:p>
            <a:pPr lvl="0"/>
            <a:r>
              <a:rPr lang="en-US" dirty="0"/>
              <a:t>SharePoint Framework</a:t>
            </a:r>
          </a:p>
        </p:txBody>
      </p:sp>
      <p:grpSp>
        <p:nvGrpSpPr>
          <p:cNvPr id="6" name="Group 5"/>
          <p:cNvGrpSpPr/>
          <p:nvPr/>
        </p:nvGrpSpPr>
        <p:grpSpPr>
          <a:xfrm>
            <a:off x="6359145" y="2004768"/>
            <a:ext cx="5422042" cy="4610307"/>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0" name="TextBox 19"/>
            <p:cNvSpPr txBox="1"/>
            <p:nvPr/>
          </p:nvSpPr>
          <p:spPr>
            <a:xfrm>
              <a:off x="7467031" y="4551680"/>
              <a:ext cx="3295441" cy="640605"/>
            </a:xfrm>
            <a:prstGeom prst="rect">
              <a:avLst/>
            </a:prstGeom>
            <a:noFill/>
          </p:spPr>
          <p:txBody>
            <a:bodyPr wrap="none" lIns="182750" tIns="146201" rIns="182750" bIns="146201" rtlCol="0">
              <a:spAutoFit/>
            </a:bodyPr>
            <a:lstStyle/>
            <a:p>
              <a:pPr defTabSz="913698">
                <a:lnSpc>
                  <a:spcPct val="90000"/>
                </a:lnSpc>
                <a:spcAft>
                  <a:spcPts val="600"/>
                </a:spcAft>
                <a:defRPr/>
              </a:pPr>
              <a:r>
                <a:rPr lang="en-US" sz="2400"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p:cNvGrpSpPr/>
          <p:nvPr/>
        </p:nvGrpSpPr>
        <p:grpSpPr>
          <a:xfrm>
            <a:off x="337126" y="1638047"/>
            <a:ext cx="5374608" cy="3581906"/>
            <a:chOff x="271722" y="2547777"/>
            <a:chExt cx="5376132" cy="3582922"/>
          </a:xfrm>
        </p:grpSpPr>
        <p:sp>
          <p:nvSpPr>
            <p:cNvPr id="10" name="Text Placeholder 1"/>
            <p:cNvSpPr txBox="1">
              <a:spLocks/>
            </p:cNvSpPr>
            <p:nvPr/>
          </p:nvSpPr>
          <p:spPr>
            <a:xfrm>
              <a:off x="271722" y="2547777"/>
              <a:ext cx="5376132" cy="3582922"/>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lnSpc>
                  <a:spcPct val="100000"/>
                </a:lnSpc>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5" name="TextBox 24">
            <a:extLst>
              <a:ext uri="{FF2B5EF4-FFF2-40B4-BE49-F238E27FC236}">
                <a16:creationId xmlns:a16="http://schemas.microsoft.com/office/drawing/2014/main" id="{7B1B8AE6-8148-4874-A9B1-1806DE7F9C3A}"/>
              </a:ext>
            </a:extLst>
          </p:cNvPr>
          <p:cNvSpPr txBox="1"/>
          <p:nvPr/>
        </p:nvSpPr>
        <p:spPr>
          <a:xfrm>
            <a:off x="0" y="6445798"/>
            <a:ext cx="6188961" cy="338554"/>
          </a:xfrm>
          <a:prstGeom prst="rect">
            <a:avLst/>
          </a:prstGeom>
          <a:noFill/>
        </p:spPr>
        <p:txBody>
          <a:bodyPr wrap="square">
            <a:spAutoFit/>
          </a:bodyPr>
          <a:lstStyle/>
          <a:p>
            <a:r>
              <a:rPr lang="en-IN" sz="1600" dirty="0"/>
              <a:t>Ref - https://github.com/SharePoint/sp-dev-training-spfx-getting-started</a:t>
            </a:r>
          </a:p>
        </p:txBody>
      </p:sp>
      <p:pic>
        <p:nvPicPr>
          <p:cNvPr id="12290" name="Picture 2" descr="Getting started with SharePoint Framework (SPFx).">
            <a:extLst>
              <a:ext uri="{FF2B5EF4-FFF2-40B4-BE49-F238E27FC236}">
                <a16:creationId xmlns:a16="http://schemas.microsoft.com/office/drawing/2014/main" id="{35AE2119-5FBD-471C-93CB-3360EC2A2F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9494" y="71244"/>
            <a:ext cx="1147665" cy="60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55995" y="1485167"/>
            <a:ext cx="7454644" cy="604974"/>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55995" y="2754044"/>
            <a:ext cx="3618381" cy="2677821"/>
          </a:xfrm>
        </p:spPr>
        <p:txBody>
          <a:bodyPr>
            <a:noAutofit/>
          </a:bodyPr>
          <a:lstStyle/>
          <a:p>
            <a:r>
              <a:rPr lang="en-US" sz="1370" dirty="0"/>
              <a:t> Build Process &amp; Tooling</a:t>
            </a:r>
          </a:p>
          <a:p>
            <a:endParaRPr lang="en-US" sz="1370" dirty="0"/>
          </a:p>
          <a:p>
            <a:pPr lvl="1"/>
            <a:r>
              <a:rPr lang="en-US" sz="1370" dirty="0"/>
              <a:t>Yeoman Templates</a:t>
            </a:r>
          </a:p>
          <a:p>
            <a:pPr lvl="1"/>
            <a:r>
              <a:rPr lang="en-US" sz="1370" dirty="0"/>
              <a:t>Gulp (task runner)</a:t>
            </a:r>
          </a:p>
          <a:p>
            <a:pPr lvl="1"/>
            <a:r>
              <a:rPr lang="en-US" sz="1370" dirty="0"/>
              <a:t>Node.js</a:t>
            </a:r>
          </a:p>
          <a:p>
            <a:pPr lvl="1"/>
            <a:r>
              <a:rPr lang="en-US" sz="1600" dirty="0">
                <a:solidFill>
                  <a:srgbClr val="0070C0"/>
                </a:solidFill>
                <a:highlight>
                  <a:srgbClr val="00FF00"/>
                </a:highlight>
              </a:rPr>
              <a:t>NPM (package manager)</a:t>
            </a:r>
          </a:p>
          <a:p>
            <a:pPr lvl="1"/>
            <a:r>
              <a:rPr lang="en-US" sz="1370" dirty="0" err="1"/>
              <a:t>SystemJS</a:t>
            </a:r>
            <a:endParaRPr lang="en-US" sz="1370" dirty="0"/>
          </a:p>
          <a:p>
            <a:pPr lvl="1"/>
            <a:r>
              <a:rPr lang="en-US" sz="1370" dirty="0"/>
              <a:t>Webpack</a:t>
            </a:r>
          </a:p>
          <a:p>
            <a:pPr lvl="1"/>
            <a:r>
              <a:rPr lang="en-US" sz="1370" dirty="0"/>
              <a:t>SASS</a:t>
            </a:r>
          </a:p>
          <a:p>
            <a:pPr lvl="1"/>
            <a:r>
              <a:rPr lang="en-US" sz="1370" dirty="0"/>
              <a:t>TypeScript</a:t>
            </a:r>
            <a:br>
              <a:rPr lang="en-US" sz="1370" dirty="0"/>
            </a:br>
            <a:endParaRPr lang="en-US" sz="1370"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13111" y="2763436"/>
            <a:ext cx="3597528" cy="2677821"/>
          </a:xfrm>
        </p:spPr>
        <p:txBody>
          <a:bodyPr/>
          <a:lstStyle/>
          <a:p>
            <a:r>
              <a:rPr lang="en-US" dirty="0"/>
              <a:t>Web Frameworks</a:t>
            </a:r>
          </a:p>
          <a:p>
            <a:endParaRPr lang="en-US" dirty="0"/>
          </a:p>
          <a:p>
            <a:pPr lvl="1"/>
            <a:r>
              <a:rPr lang="en-US" sz="1600" dirty="0">
                <a:solidFill>
                  <a:srgbClr val="0070C0"/>
                </a:solidFill>
                <a:highlight>
                  <a:srgbClr val="00FF00"/>
                </a:highlight>
              </a:rPr>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140347" y="2754044"/>
            <a:ext cx="3622117" cy="2677821"/>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171" y="2763436"/>
            <a:ext cx="996002" cy="862847"/>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140640" y="3616472"/>
            <a:ext cx="411063" cy="923789"/>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587559" y="5284177"/>
            <a:ext cx="1517226" cy="558978"/>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7016" y="4648813"/>
            <a:ext cx="1138311" cy="441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6806" y="3374926"/>
            <a:ext cx="805161" cy="8051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1588" y="4321013"/>
            <a:ext cx="655598" cy="6555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28136" y="5117538"/>
            <a:ext cx="1682503" cy="7250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430411" y="4094677"/>
            <a:ext cx="1532340" cy="323124"/>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271337" y="3419840"/>
            <a:ext cx="1893919" cy="445627"/>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0854748" y="4678995"/>
            <a:ext cx="738669" cy="738669"/>
          </a:xfrm>
          <a:prstGeom prst="rect">
            <a:avLst/>
          </a:prstGeom>
        </p:spPr>
      </p:pic>
      <p:sp>
        <p:nvSpPr>
          <p:cNvPr id="17" name="TextBox 16">
            <a:extLst>
              <a:ext uri="{FF2B5EF4-FFF2-40B4-BE49-F238E27FC236}">
                <a16:creationId xmlns:a16="http://schemas.microsoft.com/office/drawing/2014/main" id="{2D1B5841-0A02-472E-83F1-A6216CCFC5F2}"/>
              </a:ext>
            </a:extLst>
          </p:cNvPr>
          <p:cNvSpPr txBox="1"/>
          <p:nvPr/>
        </p:nvSpPr>
        <p:spPr>
          <a:xfrm>
            <a:off x="6003039" y="6433349"/>
            <a:ext cx="6188961" cy="338554"/>
          </a:xfrm>
          <a:prstGeom prst="rect">
            <a:avLst/>
          </a:prstGeom>
          <a:noFill/>
        </p:spPr>
        <p:txBody>
          <a:bodyPr wrap="square">
            <a:spAutoFit/>
          </a:bodyPr>
          <a:lstStyle/>
          <a:p>
            <a:r>
              <a:rPr lang="en-IN" sz="1600" dirty="0"/>
              <a:t>Ref - https://github.com/SharePoint/sp-dev-training-spfx-getting-started</a:t>
            </a:r>
          </a:p>
        </p:txBody>
      </p:sp>
      <p:pic>
        <p:nvPicPr>
          <p:cNvPr id="18" name="Picture 2" descr="Getting started with SharePoint Framework (SPFx).">
            <a:extLst>
              <a:ext uri="{FF2B5EF4-FFF2-40B4-BE49-F238E27FC236}">
                <a16:creationId xmlns:a16="http://schemas.microsoft.com/office/drawing/2014/main" id="{26B6EE08-362C-4252-8045-59FBD272166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79494" y="71244"/>
            <a:ext cx="1147665" cy="60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87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8" name="Group 27"/>
          <p:cNvGrpSpPr/>
          <p:nvPr/>
        </p:nvGrpSpPr>
        <p:grpSpPr>
          <a:xfrm>
            <a:off x="319857" y="1692505"/>
            <a:ext cx="2867788" cy="1058412"/>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372"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2796" y="1948591"/>
            <a:ext cx="1504792" cy="546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376438" y="1821927"/>
            <a:ext cx="2320326" cy="799565"/>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568">
                  <a:solidFill>
                    <a:srgbClr val="5B318F"/>
                  </a:solidFill>
                  <a:sym typeface="Wingdings"/>
                </a:rPr>
                <a:t>Project Templates</a:t>
              </a:r>
              <a:endParaRPr lang="fi-FI" sz="1568">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30315" y="4901063"/>
            <a:ext cx="1152613" cy="620638"/>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2796" y="4962814"/>
            <a:ext cx="1473827" cy="5711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226100" y="4586601"/>
            <a:ext cx="488499" cy="109780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90364" y="4718205"/>
            <a:ext cx="1238117" cy="1072593"/>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565229" y="4962815"/>
            <a:ext cx="1616155" cy="595425"/>
          </a:xfrm>
          <a:prstGeom prst="rect">
            <a:avLst/>
          </a:prstGeom>
        </p:spPr>
      </p:pic>
      <p:cxnSp>
        <p:nvCxnSpPr>
          <p:cNvPr id="30" name="Straight Connector 29"/>
          <p:cNvCxnSpPr/>
          <p:nvPr/>
        </p:nvCxnSpPr>
        <p:spPr>
          <a:xfrm>
            <a:off x="315772" y="3747850"/>
            <a:ext cx="11357034"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55272" y="621631"/>
            <a:ext cx="11346479" cy="380175"/>
          </a:xfrm>
        </p:spPr>
        <p:txBody>
          <a:bodyPr>
            <a:normAutofit fontScale="90000"/>
          </a:bodyPr>
          <a:lstStyle/>
          <a:p>
            <a:r>
              <a:rPr lang="en-US" dirty="0"/>
              <a:t>Server-side tool comparison</a:t>
            </a:r>
          </a:p>
        </p:txBody>
      </p:sp>
      <p:cxnSp>
        <p:nvCxnSpPr>
          <p:cNvPr id="17" name="Straight Connector 16"/>
          <p:cNvCxnSpPr/>
          <p:nvPr/>
        </p:nvCxnSpPr>
        <p:spPr>
          <a:xfrm>
            <a:off x="1926871"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379761"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470350"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373308" y="286743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0809422"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841806" y="1936709"/>
            <a:ext cx="1222727" cy="5700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a:solidFill>
                  <a:sysClr val="windowText" lastClr="000000"/>
                </a:solidFill>
              </a:rPr>
              <a:t>MSBuild</a:t>
            </a:r>
          </a:p>
        </p:txBody>
      </p:sp>
      <p:sp>
        <p:nvSpPr>
          <p:cNvPr id="31" name="TextBox 30"/>
          <p:cNvSpPr txBox="1"/>
          <p:nvPr/>
        </p:nvSpPr>
        <p:spPr>
          <a:xfrm>
            <a:off x="7782111" y="1710284"/>
            <a:ext cx="1062584"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solidFill>
                  <a:schemeClr val="tx2"/>
                </a:solidFill>
              </a:rPr>
              <a:t>C#</a:t>
            </a:r>
            <a:endParaRPr lang="fi-FI" sz="5294"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9884178" y="4206908"/>
            <a:ext cx="1850488" cy="435408"/>
          </a:xfrm>
          <a:prstGeom prst="rect">
            <a:avLst/>
          </a:prstGeom>
        </p:spPr>
      </p:pic>
      <p:sp>
        <p:nvSpPr>
          <p:cNvPr id="32" name="TextBox 31">
            <a:extLst>
              <a:ext uri="{FF2B5EF4-FFF2-40B4-BE49-F238E27FC236}">
                <a16:creationId xmlns:a16="http://schemas.microsoft.com/office/drawing/2014/main" id="{23515E70-8968-4522-876D-FF8C6A31EEA2}"/>
              </a:ext>
            </a:extLst>
          </p:cNvPr>
          <p:cNvSpPr txBox="1"/>
          <p:nvPr/>
        </p:nvSpPr>
        <p:spPr>
          <a:xfrm>
            <a:off x="5924939" y="6434650"/>
            <a:ext cx="6188961" cy="338554"/>
          </a:xfrm>
          <a:prstGeom prst="rect">
            <a:avLst/>
          </a:prstGeom>
          <a:noFill/>
        </p:spPr>
        <p:txBody>
          <a:bodyPr wrap="square">
            <a:spAutoFit/>
          </a:bodyPr>
          <a:lstStyle/>
          <a:p>
            <a:r>
              <a:rPr lang="en-IN" sz="1600" dirty="0"/>
              <a:t>Ref - https://github.com/SharePoint/sp-dev-training-spfx-getting-started</a:t>
            </a:r>
          </a:p>
        </p:txBody>
      </p:sp>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0182F701-1D9A-4047-A9CA-73A707EA0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FD46288E-4C86-4ADB-893C-3C29FDE84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9" name="Straight Connector 58">
            <a:extLst>
              <a:ext uri="{FF2B5EF4-FFF2-40B4-BE49-F238E27FC236}">
                <a16:creationId xmlns:a16="http://schemas.microsoft.com/office/drawing/2014/main" id="{318EA713-6EC5-4E3B-9ABC-DDF657C87A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1A6EEA-D917-4AA7-A98D-AE78C6A968F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Why this topic ?</a:t>
            </a:r>
          </a:p>
        </p:txBody>
      </p:sp>
      <p:pic>
        <p:nvPicPr>
          <p:cNvPr id="5" name="Picture 2">
            <a:extLst>
              <a:ext uri="{FF2B5EF4-FFF2-40B4-BE49-F238E27FC236}">
                <a16:creationId xmlns:a16="http://schemas.microsoft.com/office/drawing/2014/main" id="{E3DB54A3-19AF-4FBA-9121-FEB625B37D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83017" y="3278867"/>
            <a:ext cx="1918751" cy="7459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etting started with SharePoint Framework (SPFx).">
            <a:extLst>
              <a:ext uri="{FF2B5EF4-FFF2-40B4-BE49-F238E27FC236}">
                <a16:creationId xmlns:a16="http://schemas.microsoft.com/office/drawing/2014/main" id="{B544978C-174A-41D4-988A-4A49FE6967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84398" y="3151295"/>
            <a:ext cx="1906773" cy="1001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B5B37CA-080F-45A8-A864-C16C14AB0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177626" y="2977750"/>
            <a:ext cx="1906772" cy="1348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C3A42B-14B7-4CC9-A2FF-6ABC818306B3}"/>
              </a:ext>
            </a:extLst>
          </p:cNvPr>
          <p:cNvSpPr txBox="1"/>
          <p:nvPr/>
        </p:nvSpPr>
        <p:spPr>
          <a:xfrm>
            <a:off x="7107604" y="1845734"/>
            <a:ext cx="4048076"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Get to know about useful packages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Save time developing everything from scratch</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Why reinvent wheel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Focus on business logic</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Try looking for something which is available</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Be the part of community </a:t>
            </a:r>
            <a:r>
              <a:rPr lang="en-US" dirty="0">
                <a:solidFill>
                  <a:schemeClr val="tx1">
                    <a:lumMod val="75000"/>
                    <a:lumOff val="25000"/>
                  </a:schemeClr>
                </a:solidFill>
                <a:sym typeface="Wingdings" panose="05000000000000000000" pitchFamily="2" charset="2"/>
              </a:rPr>
              <a:t> </a:t>
            </a:r>
            <a:endParaRPr lang="en-US" dirty="0">
              <a:solidFill>
                <a:schemeClr val="tx1">
                  <a:lumMod val="75000"/>
                  <a:lumOff val="25000"/>
                </a:schemeClr>
              </a:solidFill>
            </a:endParaRPr>
          </a:p>
        </p:txBody>
      </p:sp>
    </p:spTree>
    <p:extLst>
      <p:ext uri="{BB962C8B-B14F-4D97-AF65-F5344CB8AC3E}">
        <p14:creationId xmlns:p14="http://schemas.microsoft.com/office/powerpoint/2010/main" val="397798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CFAD01-F77E-4A41-BCA8-01BA70499590}"/>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General usage</a:t>
            </a:r>
          </a:p>
        </p:txBody>
      </p:sp>
      <p:graphicFrame>
        <p:nvGraphicFramePr>
          <p:cNvPr id="15" name="TextBox 2">
            <a:extLst>
              <a:ext uri="{FF2B5EF4-FFF2-40B4-BE49-F238E27FC236}">
                <a16:creationId xmlns:a16="http://schemas.microsoft.com/office/drawing/2014/main" id="{87DF3B1E-19FF-4933-91F5-39F5EA4A2326}"/>
              </a:ext>
            </a:extLst>
          </p:cNvPr>
          <p:cNvGraphicFramePr/>
          <p:nvPr>
            <p:extLst>
              <p:ext uri="{D42A27DB-BD31-4B8C-83A1-F6EECF244321}">
                <p14:modId xmlns:p14="http://schemas.microsoft.com/office/powerpoint/2010/main" val="71411350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9C43E1F0-9AA8-47BA-BFA9-DD6A269435F0}"/>
              </a:ext>
            </a:extLst>
          </p:cNvPr>
          <p:cNvGrpSpPr/>
          <p:nvPr/>
        </p:nvGrpSpPr>
        <p:grpSpPr>
          <a:xfrm>
            <a:off x="9423746" y="94056"/>
            <a:ext cx="2521052" cy="527575"/>
            <a:chOff x="9423746" y="94056"/>
            <a:chExt cx="2521052" cy="527575"/>
          </a:xfrm>
        </p:grpSpPr>
        <p:pic>
          <p:nvPicPr>
            <p:cNvPr id="14" name="Picture 2" descr="Getting started with SharePoint Framework (SPFx).">
              <a:extLst>
                <a:ext uri="{FF2B5EF4-FFF2-40B4-BE49-F238E27FC236}">
                  <a16:creationId xmlns:a16="http://schemas.microsoft.com/office/drawing/2014/main" id="{E838A082-92CB-44DC-9A2C-5CAC1C9EE4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12EAB4-1612-4CF4-9D67-59F750ACBB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E42D90C-69E0-486D-9B22-B436FB7E52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1548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18810</TotalTime>
  <Words>1673</Words>
  <Application>Microsoft Office PowerPoint</Application>
  <PresentationFormat>Widescreen</PresentationFormat>
  <Paragraphs>213</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Segoe UI</vt:lpstr>
      <vt:lpstr>Segoe UI Light</vt:lpstr>
      <vt:lpstr>Segoe UI Semilight</vt:lpstr>
      <vt:lpstr>Wingdings</vt:lpstr>
      <vt:lpstr>Retrospect</vt:lpstr>
      <vt:lpstr>Useful NPM React Libraries in SPFx</vt:lpstr>
      <vt:lpstr>Siddharth Vaghasia</vt:lpstr>
      <vt:lpstr>PowerPoint Presentation</vt:lpstr>
      <vt:lpstr>PowerPoint Presentation</vt:lpstr>
      <vt:lpstr>SharePoint Framework</vt:lpstr>
      <vt:lpstr>Open source tooling</vt:lpstr>
      <vt:lpstr>Server-side tool comparison</vt:lpstr>
      <vt:lpstr>Why this topic ?</vt:lpstr>
      <vt:lpstr>General usage</vt:lpstr>
      <vt:lpstr>React Tabs</vt:lpstr>
      <vt:lpstr>React Canvas Signature </vt:lpstr>
      <vt:lpstr>React Custom Scrollbars</vt:lpstr>
      <vt:lpstr>React Grid Gallery</vt:lpstr>
      <vt:lpstr>React Draft Wysiwyg</vt:lpstr>
      <vt:lpstr>React Accessible Accordion</vt:lpstr>
      <vt:lpstr>Material Table</vt:lpstr>
      <vt:lpstr>References</vt:lpstr>
      <vt:lpstr>Siddharth Vaghasia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Search with .NET SDK</dc:title>
  <dc:creator>Siddharth Vaghasia</dc:creator>
  <cp:lastModifiedBy>Siddharth Vaghasia</cp:lastModifiedBy>
  <cp:revision>194</cp:revision>
  <dcterms:created xsi:type="dcterms:W3CDTF">2019-09-19T02:14:04Z</dcterms:created>
  <dcterms:modified xsi:type="dcterms:W3CDTF">2021-06-11T14:02:30Z</dcterms:modified>
</cp:coreProperties>
</file>